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7" r:id="rId2"/>
    <p:sldId id="341" r:id="rId3"/>
    <p:sldId id="379" r:id="rId4"/>
    <p:sldId id="378" r:id="rId5"/>
    <p:sldId id="353" r:id="rId6"/>
    <p:sldId id="381" r:id="rId7"/>
    <p:sldId id="380" r:id="rId8"/>
    <p:sldId id="382" r:id="rId9"/>
    <p:sldId id="329" r:id="rId10"/>
    <p:sldId id="331" r:id="rId11"/>
    <p:sldId id="293" r:id="rId12"/>
    <p:sldId id="383" r:id="rId13"/>
    <p:sldId id="332" r:id="rId14"/>
    <p:sldId id="352" r:id="rId15"/>
    <p:sldId id="403" r:id="rId16"/>
    <p:sldId id="384" r:id="rId17"/>
    <p:sldId id="385" r:id="rId18"/>
    <p:sldId id="333" r:id="rId19"/>
    <p:sldId id="388" r:id="rId20"/>
    <p:sldId id="276" r:id="rId21"/>
    <p:sldId id="389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37" r:id="rId30"/>
    <p:sldId id="278" r:id="rId31"/>
    <p:sldId id="287" r:id="rId32"/>
    <p:sldId id="288" r:id="rId33"/>
    <p:sldId id="335" r:id="rId34"/>
    <p:sldId id="398" r:id="rId35"/>
    <p:sldId id="402" r:id="rId36"/>
    <p:sldId id="399" r:id="rId37"/>
    <p:sldId id="400" r:id="rId38"/>
    <p:sldId id="4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33A7C-4E3B-4AC2-89D5-EED8A479C4F1}" v="376" dt="2019-10-09T16:19:10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446" y="12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Xing" userId="05d373c1f42877cb" providerId="LiveId" clId="{DEDF48A0-F2F9-4D8C-ABA5-288F62F83D02}"/>
    <pc:docChg chg="undo redo custSel addSld delSld modSld sldOrd modMainMaster">
      <pc:chgData name="Jerry Xing" userId="05d373c1f42877cb" providerId="LiveId" clId="{DEDF48A0-F2F9-4D8C-ABA5-288F62F83D02}" dt="2019-10-09T01:12:37.972" v="1143" actId="1076"/>
      <pc:docMkLst>
        <pc:docMk/>
      </pc:docMkLst>
      <pc:sldChg chg="del">
        <pc:chgData name="Jerry Xing" userId="05d373c1f42877cb" providerId="LiveId" clId="{DEDF48A0-F2F9-4D8C-ABA5-288F62F83D02}" dt="2019-10-09T00:01:02.625" v="254" actId="2696"/>
        <pc:sldMkLst>
          <pc:docMk/>
          <pc:sldMk cId="1536215620" sldId="271"/>
        </pc:sldMkLst>
      </pc:sldChg>
      <pc:sldChg chg="addSp delSp modSp ord">
        <pc:chgData name="Jerry Xing" userId="05d373c1f42877cb" providerId="LiveId" clId="{DEDF48A0-F2F9-4D8C-ABA5-288F62F83D02}" dt="2019-10-09T00:23:40.713" v="593"/>
        <pc:sldMkLst>
          <pc:docMk/>
          <pc:sldMk cId="199368790" sldId="276"/>
        </pc:sldMkLst>
        <pc:spChg chg="mod">
          <ac:chgData name="Jerry Xing" userId="05d373c1f42877cb" providerId="LiveId" clId="{DEDF48A0-F2F9-4D8C-ABA5-288F62F83D02}" dt="2019-10-09T00:22:33.397" v="577" actId="1076"/>
          <ac:spMkLst>
            <pc:docMk/>
            <pc:sldMk cId="199368790" sldId="276"/>
            <ac:spMk id="2" creationId="{59059519-F3D0-4020-86BF-D4E711CA2037}"/>
          </ac:spMkLst>
        </pc:spChg>
        <pc:spChg chg="del">
          <ac:chgData name="Jerry Xing" userId="05d373c1f42877cb" providerId="LiveId" clId="{DEDF48A0-F2F9-4D8C-ABA5-288F62F83D02}" dt="2019-10-09T00:14:43.956" v="347" actId="478"/>
          <ac:spMkLst>
            <pc:docMk/>
            <pc:sldMk cId="199368790" sldId="276"/>
            <ac:spMk id="3" creationId="{EC329205-03E4-49F6-9B9C-2E9AD18C99DD}"/>
          </ac:spMkLst>
        </pc:spChg>
        <pc:spChg chg="mod">
          <ac:chgData name="Jerry Xing" userId="05d373c1f42877cb" providerId="LiveId" clId="{DEDF48A0-F2F9-4D8C-ABA5-288F62F83D02}" dt="2019-10-09T00:23:32.761" v="592" actId="207"/>
          <ac:spMkLst>
            <pc:docMk/>
            <pc:sldMk cId="199368790" sldId="276"/>
            <ac:spMk id="5" creationId="{D289D02A-CB64-4268-BE32-2B772B93B145}"/>
          </ac:spMkLst>
        </pc:spChg>
        <pc:spChg chg="mod">
          <ac:chgData name="Jerry Xing" userId="05d373c1f42877cb" providerId="LiveId" clId="{DEDF48A0-F2F9-4D8C-ABA5-288F62F83D02}" dt="2019-10-09T00:23:28.044" v="591" actId="207"/>
          <ac:spMkLst>
            <pc:docMk/>
            <pc:sldMk cId="199368790" sldId="276"/>
            <ac:spMk id="6" creationId="{78B9D8C8-B5AA-45E8-BA49-B8CB4309F7D9}"/>
          </ac:spMkLst>
        </pc:spChg>
        <pc:spChg chg="mod">
          <ac:chgData name="Jerry Xing" userId="05d373c1f42877cb" providerId="LiveId" clId="{DEDF48A0-F2F9-4D8C-ABA5-288F62F83D02}" dt="2019-10-09T00:23:28.044" v="591" actId="207"/>
          <ac:spMkLst>
            <pc:docMk/>
            <pc:sldMk cId="199368790" sldId="276"/>
            <ac:spMk id="7" creationId="{7B86EAFA-4807-4E8C-A03C-D19356F3CCB7}"/>
          </ac:spMkLst>
        </pc:spChg>
        <pc:spChg chg="add del mod">
          <ac:chgData name="Jerry Xing" userId="05d373c1f42877cb" providerId="LiveId" clId="{DEDF48A0-F2F9-4D8C-ABA5-288F62F83D02}" dt="2019-10-09T00:14:46.831" v="348" actId="478"/>
          <ac:spMkLst>
            <pc:docMk/>
            <pc:sldMk cId="199368790" sldId="276"/>
            <ac:spMk id="15" creationId="{F9F82FE7-FE06-4FFE-854C-C26DC184D7DB}"/>
          </ac:spMkLst>
        </pc:spChg>
        <pc:spChg chg="mod">
          <ac:chgData name="Jerry Xing" userId="05d373c1f42877cb" providerId="LiveId" clId="{DEDF48A0-F2F9-4D8C-ABA5-288F62F83D02}" dt="2019-10-09T00:23:23.770" v="590" actId="207"/>
          <ac:spMkLst>
            <pc:docMk/>
            <pc:sldMk cId="199368790" sldId="276"/>
            <ac:spMk id="20" creationId="{CE426BD7-683D-409F-BE28-7CAE7D5AB887}"/>
          </ac:spMkLst>
        </pc:spChg>
        <pc:spChg chg="mod">
          <ac:chgData name="Jerry Xing" userId="05d373c1f42877cb" providerId="LiveId" clId="{DEDF48A0-F2F9-4D8C-ABA5-288F62F83D02}" dt="2019-10-09T00:22:42.880" v="580" actId="1076"/>
          <ac:spMkLst>
            <pc:docMk/>
            <pc:sldMk cId="199368790" sldId="276"/>
            <ac:spMk id="21" creationId="{20D043DB-F808-48EA-A749-525B79F8E822}"/>
          </ac:spMkLst>
        </pc:spChg>
        <pc:spChg chg="mod ord">
          <ac:chgData name="Jerry Xing" userId="05d373c1f42877cb" providerId="LiveId" clId="{DEDF48A0-F2F9-4D8C-ABA5-288F62F83D02}" dt="2019-10-09T00:23:23.770" v="590" actId="207"/>
          <ac:spMkLst>
            <pc:docMk/>
            <pc:sldMk cId="199368790" sldId="276"/>
            <ac:spMk id="24" creationId="{FA43A4D2-0F5D-402B-B9C0-C8DFE7408722}"/>
          </ac:spMkLst>
        </pc:spChg>
        <pc:spChg chg="mod">
          <ac:chgData name="Jerry Xing" userId="05d373c1f42877cb" providerId="LiveId" clId="{DEDF48A0-F2F9-4D8C-ABA5-288F62F83D02}" dt="2019-10-09T00:23:23.770" v="590" actId="207"/>
          <ac:spMkLst>
            <pc:docMk/>
            <pc:sldMk cId="199368790" sldId="276"/>
            <ac:spMk id="25" creationId="{83AA3E05-BC1C-4209-87AE-4C91DA53A77E}"/>
          </ac:spMkLst>
        </pc:spChg>
        <pc:spChg chg="mod">
          <ac:chgData name="Jerry Xing" userId="05d373c1f42877cb" providerId="LiveId" clId="{DEDF48A0-F2F9-4D8C-ABA5-288F62F83D02}" dt="2019-10-09T00:23:23.770" v="590" actId="207"/>
          <ac:spMkLst>
            <pc:docMk/>
            <pc:sldMk cId="199368790" sldId="276"/>
            <ac:spMk id="26" creationId="{5E6814EF-FC69-481E-BC8E-1ACE7832DD67}"/>
          </ac:spMkLst>
        </pc:spChg>
        <pc:spChg chg="add mod">
          <ac:chgData name="Jerry Xing" userId="05d373c1f42877cb" providerId="LiveId" clId="{DEDF48A0-F2F9-4D8C-ABA5-288F62F83D02}" dt="2019-10-09T00:23:05.892" v="588" actId="113"/>
          <ac:spMkLst>
            <pc:docMk/>
            <pc:sldMk cId="199368790" sldId="276"/>
            <ac:spMk id="55" creationId="{F4040B73-EE9A-4545-A671-8E18DFA25DD8}"/>
          </ac:spMkLst>
        </pc:spChg>
        <pc:spChg chg="mod">
          <ac:chgData name="Jerry Xing" userId="05d373c1f42877cb" providerId="LiveId" clId="{DEDF48A0-F2F9-4D8C-ABA5-288F62F83D02}" dt="2019-10-09T00:23:28.044" v="591" actId="207"/>
          <ac:spMkLst>
            <pc:docMk/>
            <pc:sldMk cId="199368790" sldId="276"/>
            <ac:spMk id="61" creationId="{2B1F1B3C-9EC9-402A-B197-A1E0B9869FFD}"/>
          </ac:spMkLst>
        </pc:spChg>
        <pc:cxnChg chg="del mod">
          <ac:chgData name="Jerry Xing" userId="05d373c1f42877cb" providerId="LiveId" clId="{DEDF48A0-F2F9-4D8C-ABA5-288F62F83D02}" dt="2019-10-09T00:16:17.518" v="377" actId="478"/>
          <ac:cxnSpMkLst>
            <pc:docMk/>
            <pc:sldMk cId="199368790" sldId="276"/>
            <ac:cxnSpMk id="22" creationId="{146F551C-C5A5-4EA8-9D97-72B120CB744E}"/>
          </ac:cxnSpMkLst>
        </pc:cxnChg>
        <pc:cxnChg chg="del mod">
          <ac:chgData name="Jerry Xing" userId="05d373c1f42877cb" providerId="LiveId" clId="{DEDF48A0-F2F9-4D8C-ABA5-288F62F83D02}" dt="2019-10-09T00:16:16.310" v="376" actId="478"/>
          <ac:cxnSpMkLst>
            <pc:docMk/>
            <pc:sldMk cId="199368790" sldId="276"/>
            <ac:cxnSpMk id="23" creationId="{6357DEBC-60C7-425E-B59A-E9987C3368C6}"/>
          </ac:cxnSpMkLst>
        </pc:cxnChg>
        <pc:cxnChg chg="del mod">
          <ac:chgData name="Jerry Xing" userId="05d373c1f42877cb" providerId="LiveId" clId="{DEDF48A0-F2F9-4D8C-ABA5-288F62F83D02}" dt="2019-10-09T00:16:16.310" v="376" actId="478"/>
          <ac:cxnSpMkLst>
            <pc:docMk/>
            <pc:sldMk cId="199368790" sldId="276"/>
            <ac:cxnSpMk id="27" creationId="{18F5716F-F8A7-4DC3-AA5F-AA3F50256697}"/>
          </ac:cxnSpMkLst>
        </pc:cxnChg>
        <pc:cxnChg chg="del mod">
          <ac:chgData name="Jerry Xing" userId="05d373c1f42877cb" providerId="LiveId" clId="{DEDF48A0-F2F9-4D8C-ABA5-288F62F83D02}" dt="2019-10-09T00:16:18.301" v="378" actId="478"/>
          <ac:cxnSpMkLst>
            <pc:docMk/>
            <pc:sldMk cId="199368790" sldId="276"/>
            <ac:cxnSpMk id="28" creationId="{F3C5D10A-39FB-4690-B5F4-C9BB376883F7}"/>
          </ac:cxnSpMkLst>
        </pc:cxnChg>
        <pc:cxnChg chg="add mod">
          <ac:chgData name="Jerry Xing" userId="05d373c1f42877cb" providerId="LiveId" clId="{DEDF48A0-F2F9-4D8C-ABA5-288F62F83D02}" dt="2019-10-09T00:23:16.886" v="589" actId="208"/>
          <ac:cxnSpMkLst>
            <pc:docMk/>
            <pc:sldMk cId="199368790" sldId="276"/>
            <ac:cxnSpMk id="37" creationId="{46A98CDF-21F5-451C-8F18-47DBCFB10620}"/>
          </ac:cxnSpMkLst>
        </pc:cxnChg>
        <pc:cxnChg chg="add mod">
          <ac:chgData name="Jerry Xing" userId="05d373c1f42877cb" providerId="LiveId" clId="{DEDF48A0-F2F9-4D8C-ABA5-288F62F83D02}" dt="2019-10-09T00:23:16.886" v="589" actId="208"/>
          <ac:cxnSpMkLst>
            <pc:docMk/>
            <pc:sldMk cId="199368790" sldId="276"/>
            <ac:cxnSpMk id="40" creationId="{FA0BB918-0C78-42B1-983D-915F2CC5C12D}"/>
          </ac:cxnSpMkLst>
        </pc:cxnChg>
        <pc:cxnChg chg="add mod">
          <ac:chgData name="Jerry Xing" userId="05d373c1f42877cb" providerId="LiveId" clId="{DEDF48A0-F2F9-4D8C-ABA5-288F62F83D02}" dt="2019-10-09T00:23:16.886" v="589" actId="208"/>
          <ac:cxnSpMkLst>
            <pc:docMk/>
            <pc:sldMk cId="199368790" sldId="276"/>
            <ac:cxnSpMk id="44" creationId="{67FD356B-A530-49EE-AABF-5F7E25836485}"/>
          </ac:cxnSpMkLst>
        </pc:cxnChg>
        <pc:cxnChg chg="add mod">
          <ac:chgData name="Jerry Xing" userId="05d373c1f42877cb" providerId="LiveId" clId="{DEDF48A0-F2F9-4D8C-ABA5-288F62F83D02}" dt="2019-10-09T00:23:16.886" v="589" actId="208"/>
          <ac:cxnSpMkLst>
            <pc:docMk/>
            <pc:sldMk cId="199368790" sldId="276"/>
            <ac:cxnSpMk id="48" creationId="{0E77A440-1C2A-4876-9286-7567AADCED90}"/>
          </ac:cxnSpMkLst>
        </pc:cxnChg>
      </pc:sldChg>
      <pc:sldChg chg="modSp">
        <pc:chgData name="Jerry Xing" userId="05d373c1f42877cb" providerId="LiveId" clId="{DEDF48A0-F2F9-4D8C-ABA5-288F62F83D02}" dt="2019-10-09T01:11:01.942" v="1117" actId="1076"/>
        <pc:sldMkLst>
          <pc:docMk/>
          <pc:sldMk cId="2431875408" sldId="278"/>
        </pc:sldMkLst>
        <pc:spChg chg="mod">
          <ac:chgData name="Jerry Xing" userId="05d373c1f42877cb" providerId="LiveId" clId="{DEDF48A0-F2F9-4D8C-ABA5-288F62F83D02}" dt="2019-10-09T01:09:11.194" v="1090" actId="1076"/>
          <ac:spMkLst>
            <pc:docMk/>
            <pc:sldMk cId="2431875408" sldId="278"/>
            <ac:spMk id="3" creationId="{03701E6A-33A4-4D60-8F4C-23FC19062AA5}"/>
          </ac:spMkLst>
        </pc:spChg>
        <pc:spChg chg="mod">
          <ac:chgData name="Jerry Xing" userId="05d373c1f42877cb" providerId="LiveId" clId="{DEDF48A0-F2F9-4D8C-ABA5-288F62F83D02}" dt="2019-10-09T01:10:59.228" v="1116" actId="1076"/>
          <ac:spMkLst>
            <pc:docMk/>
            <pc:sldMk cId="2431875408" sldId="278"/>
            <ac:spMk id="5" creationId="{708C17B3-5A0E-412A-8C24-B8F48EA79B1E}"/>
          </ac:spMkLst>
        </pc:spChg>
        <pc:spChg chg="mod">
          <ac:chgData name="Jerry Xing" userId="05d373c1f42877cb" providerId="LiveId" clId="{DEDF48A0-F2F9-4D8C-ABA5-288F62F83D02}" dt="2019-10-09T01:10:06.601" v="1104" actId="1076"/>
          <ac:spMkLst>
            <pc:docMk/>
            <pc:sldMk cId="2431875408" sldId="278"/>
            <ac:spMk id="6" creationId="{A65629DA-95D0-4CE9-AE7B-AB3B02CF733A}"/>
          </ac:spMkLst>
        </pc:spChg>
        <pc:spChg chg="mod">
          <ac:chgData name="Jerry Xing" userId="05d373c1f42877cb" providerId="LiveId" clId="{DEDF48A0-F2F9-4D8C-ABA5-288F62F83D02}" dt="2019-10-09T01:11:01.942" v="1117" actId="1076"/>
          <ac:spMkLst>
            <pc:docMk/>
            <pc:sldMk cId="2431875408" sldId="278"/>
            <ac:spMk id="10" creationId="{B184D212-8F96-4906-B244-D29E52DB79B4}"/>
          </ac:spMkLst>
        </pc:spChg>
        <pc:spChg chg="mod">
          <ac:chgData name="Jerry Xing" userId="05d373c1f42877cb" providerId="LiveId" clId="{DEDF48A0-F2F9-4D8C-ABA5-288F62F83D02}" dt="2019-10-09T01:10:40.881" v="1114" actId="1076"/>
          <ac:spMkLst>
            <pc:docMk/>
            <pc:sldMk cId="2431875408" sldId="278"/>
            <ac:spMk id="11" creationId="{0F2393E5-5104-401E-BDC9-921F54F21E51}"/>
          </ac:spMkLst>
        </pc:spChg>
        <pc:spChg chg="mod">
          <ac:chgData name="Jerry Xing" userId="05d373c1f42877cb" providerId="LiveId" clId="{DEDF48A0-F2F9-4D8C-ABA5-288F62F83D02}" dt="2019-10-09T00:52:17.959" v="813" actId="14100"/>
          <ac:spMkLst>
            <pc:docMk/>
            <pc:sldMk cId="2431875408" sldId="278"/>
            <ac:spMk id="14" creationId="{29C0DF13-BABF-4CF3-BD6C-4BD0DB050837}"/>
          </ac:spMkLst>
        </pc:spChg>
        <pc:spChg chg="mod">
          <ac:chgData name="Jerry Xing" userId="05d373c1f42877cb" providerId="LiveId" clId="{DEDF48A0-F2F9-4D8C-ABA5-288F62F83D02}" dt="2019-10-09T01:10:27.674" v="1108" actId="1076"/>
          <ac:spMkLst>
            <pc:docMk/>
            <pc:sldMk cId="2431875408" sldId="278"/>
            <ac:spMk id="22" creationId="{9AC23E83-0009-4CD1-934A-91E6D992D946}"/>
          </ac:spMkLst>
        </pc:spChg>
        <pc:spChg chg="mod">
          <ac:chgData name="Jerry Xing" userId="05d373c1f42877cb" providerId="LiveId" clId="{DEDF48A0-F2F9-4D8C-ABA5-288F62F83D02}" dt="2019-10-09T01:10:27.674" v="1108" actId="1076"/>
          <ac:spMkLst>
            <pc:docMk/>
            <pc:sldMk cId="2431875408" sldId="278"/>
            <ac:spMk id="30" creationId="{5EF0441A-92E9-499F-885F-2BA35D472C77}"/>
          </ac:spMkLst>
        </pc:spChg>
        <pc:spChg chg="mod">
          <ac:chgData name="Jerry Xing" userId="05d373c1f42877cb" providerId="LiveId" clId="{DEDF48A0-F2F9-4D8C-ABA5-288F62F83D02}" dt="2019-10-09T01:10:40.881" v="1114" actId="1076"/>
          <ac:spMkLst>
            <pc:docMk/>
            <pc:sldMk cId="2431875408" sldId="278"/>
            <ac:spMk id="35" creationId="{3232477E-B325-4D45-895E-DF290E514294}"/>
          </ac:spMkLst>
        </pc:spChg>
        <pc:spChg chg="mod">
          <ac:chgData name="Jerry Xing" userId="05d373c1f42877cb" providerId="LiveId" clId="{DEDF48A0-F2F9-4D8C-ABA5-288F62F83D02}" dt="2019-10-09T01:10:27.674" v="1108" actId="1076"/>
          <ac:spMkLst>
            <pc:docMk/>
            <pc:sldMk cId="2431875408" sldId="278"/>
            <ac:spMk id="39" creationId="{F1E6D9D1-80B0-4920-A315-671C63120EE4}"/>
          </ac:spMkLst>
        </pc:spChg>
        <pc:spChg chg="mod">
          <ac:chgData name="Jerry Xing" userId="05d373c1f42877cb" providerId="LiveId" clId="{DEDF48A0-F2F9-4D8C-ABA5-288F62F83D02}" dt="2019-10-09T01:10:27.674" v="1108" actId="1076"/>
          <ac:spMkLst>
            <pc:docMk/>
            <pc:sldMk cId="2431875408" sldId="278"/>
            <ac:spMk id="40" creationId="{4F5AC6F2-B98B-4119-9BC6-09502E15C04A}"/>
          </ac:spMkLst>
        </pc:spChg>
        <pc:spChg chg="mod">
          <ac:chgData name="Jerry Xing" userId="05d373c1f42877cb" providerId="LiveId" clId="{DEDF48A0-F2F9-4D8C-ABA5-288F62F83D02}" dt="2019-10-09T01:10:10.808" v="1106" actId="1076"/>
          <ac:spMkLst>
            <pc:docMk/>
            <pc:sldMk cId="2431875408" sldId="278"/>
            <ac:spMk id="46" creationId="{776A0013-CA98-4B3F-9FA3-C334AA0C6546}"/>
          </ac:spMkLst>
        </pc:spChg>
        <pc:grpChg chg="mod">
          <ac:chgData name="Jerry Xing" userId="05d373c1f42877cb" providerId="LiveId" clId="{DEDF48A0-F2F9-4D8C-ABA5-288F62F83D02}" dt="2019-10-09T01:10:27.674" v="1108" actId="1076"/>
          <ac:grpSpMkLst>
            <pc:docMk/>
            <pc:sldMk cId="2431875408" sldId="278"/>
            <ac:grpSpMk id="24" creationId="{4038ACB9-88A8-42D4-9461-40ACE6B4A1FC}"/>
          </ac:grpSpMkLst>
        </pc:grpChg>
        <pc:grpChg chg="mod">
          <ac:chgData name="Jerry Xing" userId="05d373c1f42877cb" providerId="LiveId" clId="{DEDF48A0-F2F9-4D8C-ABA5-288F62F83D02}" dt="2019-10-09T01:10:27.674" v="1108" actId="1076"/>
          <ac:grpSpMkLst>
            <pc:docMk/>
            <pc:sldMk cId="2431875408" sldId="278"/>
            <ac:grpSpMk id="31" creationId="{61037A8E-EDA8-4A3F-9591-A1D8D6959124}"/>
          </ac:grpSpMkLst>
        </pc:grpChg>
        <pc:picChg chg="mod">
          <ac:chgData name="Jerry Xing" userId="05d373c1f42877cb" providerId="LiveId" clId="{DEDF48A0-F2F9-4D8C-ABA5-288F62F83D02}" dt="2019-10-09T01:10:38.022" v="1113" actId="1076"/>
          <ac:picMkLst>
            <pc:docMk/>
            <pc:sldMk cId="2431875408" sldId="278"/>
            <ac:picMk id="8" creationId="{7CA378E0-3B36-4F5F-BEFE-F60D407775C3}"/>
          </ac:picMkLst>
        </pc:picChg>
        <pc:picChg chg="mod">
          <ac:chgData name="Jerry Xing" userId="05d373c1f42877cb" providerId="LiveId" clId="{DEDF48A0-F2F9-4D8C-ABA5-288F62F83D02}" dt="2019-10-09T01:10:38.022" v="1113" actId="1076"/>
          <ac:picMkLst>
            <pc:docMk/>
            <pc:sldMk cId="2431875408" sldId="278"/>
            <ac:picMk id="13" creationId="{B469B546-70F8-45CD-99FB-57DA35496215}"/>
          </ac:picMkLst>
        </pc:picChg>
        <pc:picChg chg="mod">
          <ac:chgData name="Jerry Xing" userId="05d373c1f42877cb" providerId="LiveId" clId="{DEDF48A0-F2F9-4D8C-ABA5-288F62F83D02}" dt="2019-10-09T01:10:30.354" v="1109" actId="1076"/>
          <ac:picMkLst>
            <pc:docMk/>
            <pc:sldMk cId="2431875408" sldId="278"/>
            <ac:picMk id="15" creationId="{C2ADC8D9-A844-4A36-A0B3-24E232864834}"/>
          </ac:picMkLst>
        </pc:picChg>
        <pc:picChg chg="mod">
          <ac:chgData name="Jerry Xing" userId="05d373c1f42877cb" providerId="LiveId" clId="{DEDF48A0-F2F9-4D8C-ABA5-288F62F83D02}" dt="2019-10-09T01:10:27.674" v="1108" actId="1076"/>
          <ac:picMkLst>
            <pc:docMk/>
            <pc:sldMk cId="2431875408" sldId="278"/>
            <ac:picMk id="17" creationId="{F3D4F7C2-9D39-4239-B37E-1302C6A69972}"/>
          </ac:picMkLst>
        </pc:picChg>
        <pc:picChg chg="mod">
          <ac:chgData name="Jerry Xing" userId="05d373c1f42877cb" providerId="LiveId" clId="{DEDF48A0-F2F9-4D8C-ABA5-288F62F83D02}" dt="2019-10-09T01:10:27.674" v="1108" actId="1076"/>
          <ac:picMkLst>
            <pc:docMk/>
            <pc:sldMk cId="2431875408" sldId="278"/>
            <ac:picMk id="20" creationId="{68AAB163-E1C3-45DB-9E0B-42E4B4A5C4F3}"/>
          </ac:picMkLst>
        </pc:picChg>
        <pc:picChg chg="mod">
          <ac:chgData name="Jerry Xing" userId="05d373c1f42877cb" providerId="LiveId" clId="{DEDF48A0-F2F9-4D8C-ABA5-288F62F83D02}" dt="2019-10-09T01:10:27.674" v="1108" actId="1076"/>
          <ac:picMkLst>
            <pc:docMk/>
            <pc:sldMk cId="2431875408" sldId="278"/>
            <ac:picMk id="21" creationId="{8689453C-A08B-493E-9673-2C2DA61F346E}"/>
          </ac:picMkLst>
        </pc:picChg>
      </pc:sldChg>
      <pc:sldChg chg="modSp">
        <pc:chgData name="Jerry Xing" userId="05d373c1f42877cb" providerId="LiveId" clId="{DEDF48A0-F2F9-4D8C-ABA5-288F62F83D02}" dt="2019-10-09T01:12:37.972" v="1143" actId="1076"/>
        <pc:sldMkLst>
          <pc:docMk/>
          <pc:sldMk cId="2869746877" sldId="287"/>
        </pc:sldMkLst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6" creationId="{D1AC088C-8489-46A6-89D4-4F2A83E8E0D0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7" creationId="{22E041A2-D98F-40AD-A52B-B807EF8EE73F}"/>
          </ac:spMkLst>
        </pc:spChg>
        <pc:spChg chg="mod">
          <ac:chgData name="Jerry Xing" userId="05d373c1f42877cb" providerId="LiveId" clId="{DEDF48A0-F2F9-4D8C-ABA5-288F62F83D02}" dt="2019-10-09T01:12:05.255" v="1133" actId="1076"/>
          <ac:spMkLst>
            <pc:docMk/>
            <pc:sldMk cId="2869746877" sldId="287"/>
            <ac:spMk id="45" creationId="{D4904258-09BD-4CE8-B1C7-483CE4201F09}"/>
          </ac:spMkLst>
        </pc:spChg>
        <pc:spChg chg="mod">
          <ac:chgData name="Jerry Xing" userId="05d373c1f42877cb" providerId="LiveId" clId="{DEDF48A0-F2F9-4D8C-ABA5-288F62F83D02}" dt="2019-10-09T01:12:05.255" v="1133" actId="1076"/>
          <ac:spMkLst>
            <pc:docMk/>
            <pc:sldMk cId="2869746877" sldId="287"/>
            <ac:spMk id="48" creationId="{B897026B-6BC9-4022-BF00-83DCA4B2676C}"/>
          </ac:spMkLst>
        </pc:spChg>
        <pc:spChg chg="mod">
          <ac:chgData name="Jerry Xing" userId="05d373c1f42877cb" providerId="LiveId" clId="{DEDF48A0-F2F9-4D8C-ABA5-288F62F83D02}" dt="2019-10-09T01:12:05.255" v="1133" actId="1076"/>
          <ac:spMkLst>
            <pc:docMk/>
            <pc:sldMk cId="2869746877" sldId="287"/>
            <ac:spMk id="49" creationId="{A6D4C821-7BDA-413B-BEE6-820DDA57FB09}"/>
          </ac:spMkLst>
        </pc:spChg>
        <pc:spChg chg="mod">
          <ac:chgData name="Jerry Xing" userId="05d373c1f42877cb" providerId="LiveId" clId="{DEDF48A0-F2F9-4D8C-ABA5-288F62F83D02}" dt="2019-10-09T01:12:05.255" v="1133" actId="1076"/>
          <ac:spMkLst>
            <pc:docMk/>
            <pc:sldMk cId="2869746877" sldId="287"/>
            <ac:spMk id="50" creationId="{8AF1BD67-312B-4909-87A1-BA0A79D5CD1D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51" creationId="{36ADCF26-5EB8-4555-B0BD-7BF58E745FA3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52" creationId="{C98A5F00-D295-4426-8585-76094180F09B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53" creationId="{A6007898-6DAF-476D-9017-CF9CC207B657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54" creationId="{68A54585-BD97-497B-9129-9C9EA7D185F8}"/>
          </ac:spMkLst>
        </pc:spChg>
        <pc:spChg chg="mod">
          <ac:chgData name="Jerry Xing" userId="05d373c1f42877cb" providerId="LiveId" clId="{DEDF48A0-F2F9-4D8C-ABA5-288F62F83D02}" dt="2019-10-09T01:12:05.255" v="1133" actId="1076"/>
          <ac:spMkLst>
            <pc:docMk/>
            <pc:sldMk cId="2869746877" sldId="287"/>
            <ac:spMk id="55" creationId="{400C4E57-F933-42C7-BC2E-F82C8DBBFF27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56" creationId="{CE73FC73-DBC0-42D6-A4D9-ABB6B0B14C65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61" creationId="{354279D4-938E-4658-9322-40F7FE0B30E0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62" creationId="{FF44793D-6071-4EF8-A486-C6A2105E0BF9}"/>
          </ac:spMkLst>
        </pc:spChg>
        <pc:spChg chg="mod">
          <ac:chgData name="Jerry Xing" userId="05d373c1f42877cb" providerId="LiveId" clId="{DEDF48A0-F2F9-4D8C-ABA5-288F62F83D02}" dt="2019-10-09T01:12:37.972" v="1143" actId="1076"/>
          <ac:spMkLst>
            <pc:docMk/>
            <pc:sldMk cId="2869746877" sldId="287"/>
            <ac:spMk id="63" creationId="{1F5D8E4E-298A-4736-BD27-282CB3E31081}"/>
          </ac:spMkLst>
        </pc:sp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38" creationId="{83E37D15-4D4D-4B72-97E3-009684851C58}"/>
          </ac:picMkLst>
        </pc:pic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41" creationId="{7C6D7F94-59AB-42F8-88FC-9A1DCA3527B3}"/>
          </ac:picMkLst>
        </pc:picChg>
        <pc:picChg chg="mod">
          <ac:chgData name="Jerry Xing" userId="05d373c1f42877cb" providerId="LiveId" clId="{DEDF48A0-F2F9-4D8C-ABA5-288F62F83D02}" dt="2019-10-09T01:12:05.255" v="1133" actId="1076"/>
          <ac:picMkLst>
            <pc:docMk/>
            <pc:sldMk cId="2869746877" sldId="287"/>
            <ac:picMk id="42" creationId="{7CA2B1F0-93BD-46B2-9694-99688B870B07}"/>
          </ac:picMkLst>
        </pc:picChg>
        <pc:picChg chg="mod">
          <ac:chgData name="Jerry Xing" userId="05d373c1f42877cb" providerId="LiveId" clId="{DEDF48A0-F2F9-4D8C-ABA5-288F62F83D02}" dt="2019-10-09T01:12:05.255" v="1133" actId="1076"/>
          <ac:picMkLst>
            <pc:docMk/>
            <pc:sldMk cId="2869746877" sldId="287"/>
            <ac:picMk id="43" creationId="{FFDA6D84-9C41-440B-8E31-0F56EF54BA82}"/>
          </ac:picMkLst>
        </pc:picChg>
        <pc:picChg chg="mod">
          <ac:chgData name="Jerry Xing" userId="05d373c1f42877cb" providerId="LiveId" clId="{DEDF48A0-F2F9-4D8C-ABA5-288F62F83D02}" dt="2019-10-09T01:12:05.255" v="1133" actId="1076"/>
          <ac:picMkLst>
            <pc:docMk/>
            <pc:sldMk cId="2869746877" sldId="287"/>
            <ac:picMk id="44" creationId="{DA507A82-A43F-409E-9D1C-81BE2C694891}"/>
          </ac:picMkLst>
        </pc:pic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57" creationId="{A5D894EB-65D8-4E5F-BE18-1B751EE37949}"/>
          </ac:picMkLst>
        </pc:pic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58" creationId="{943FDC26-DFE5-4A95-8CFE-A8A02BEDAD63}"/>
          </ac:picMkLst>
        </pc:pic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59" creationId="{D597DCA8-3363-4857-AAB7-E8C4C8096CD2}"/>
          </ac:picMkLst>
        </pc:picChg>
        <pc:picChg chg="mod">
          <ac:chgData name="Jerry Xing" userId="05d373c1f42877cb" providerId="LiveId" clId="{DEDF48A0-F2F9-4D8C-ABA5-288F62F83D02}" dt="2019-10-09T01:12:37.972" v="1143" actId="1076"/>
          <ac:picMkLst>
            <pc:docMk/>
            <pc:sldMk cId="2869746877" sldId="287"/>
            <ac:picMk id="60" creationId="{0508013A-3E2A-4A54-85FB-E09DB67D760A}"/>
          </ac:picMkLst>
        </pc:picChg>
      </pc:sldChg>
      <pc:sldChg chg="delSp modSp">
        <pc:chgData name="Jerry Xing" userId="05d373c1f42877cb" providerId="LiveId" clId="{DEDF48A0-F2F9-4D8C-ABA5-288F62F83D02}" dt="2019-10-09T01:07:37.996" v="1071" actId="113"/>
        <pc:sldMkLst>
          <pc:docMk/>
          <pc:sldMk cId="105604597" sldId="293"/>
        </pc:sldMkLst>
        <pc:spChg chg="mod">
          <ac:chgData name="Jerry Xing" userId="05d373c1f42877cb" providerId="LiveId" clId="{DEDF48A0-F2F9-4D8C-ABA5-288F62F83D02}" dt="2019-10-09T01:07:37.996" v="1071" actId="113"/>
          <ac:spMkLst>
            <pc:docMk/>
            <pc:sldMk cId="105604597" sldId="293"/>
            <ac:spMk id="7" creationId="{3AF20F5E-6CEF-47F5-9923-FC4E6ABA45A1}"/>
          </ac:spMkLst>
        </pc:spChg>
        <pc:spChg chg="del mod">
          <ac:chgData name="Jerry Xing" userId="05d373c1f42877cb" providerId="LiveId" clId="{DEDF48A0-F2F9-4D8C-ABA5-288F62F83D02}" dt="2019-10-09T00:00:59.397" v="252" actId="478"/>
          <ac:spMkLst>
            <pc:docMk/>
            <pc:sldMk cId="105604597" sldId="293"/>
            <ac:spMk id="9" creationId="{3F22A116-9578-4A1D-ACDC-6F54F84B7CEB}"/>
          </ac:spMkLst>
        </pc:spChg>
        <pc:spChg chg="mod">
          <ac:chgData name="Jerry Xing" userId="05d373c1f42877cb" providerId="LiveId" clId="{DEDF48A0-F2F9-4D8C-ABA5-288F62F83D02}" dt="2019-10-09T00:00:42.465" v="247" actId="1076"/>
          <ac:spMkLst>
            <pc:docMk/>
            <pc:sldMk cId="105604597" sldId="293"/>
            <ac:spMk id="11" creationId="{939E0079-72CC-4B56-A442-F5BA9EED1239}"/>
          </ac:spMkLst>
        </pc:spChg>
        <pc:spChg chg="mod">
          <ac:chgData name="Jerry Xing" userId="05d373c1f42877cb" providerId="LiveId" clId="{DEDF48A0-F2F9-4D8C-ABA5-288F62F83D02}" dt="2019-10-09T00:00:42.465" v="247" actId="1076"/>
          <ac:spMkLst>
            <pc:docMk/>
            <pc:sldMk cId="105604597" sldId="293"/>
            <ac:spMk id="12" creationId="{1EE733D7-DBB1-4AA9-9DAF-6D5BA1577530}"/>
          </ac:spMkLst>
        </pc:spChg>
        <pc:spChg chg="mod">
          <ac:chgData name="Jerry Xing" userId="05d373c1f42877cb" providerId="LiveId" clId="{DEDF48A0-F2F9-4D8C-ABA5-288F62F83D02}" dt="2019-10-09T00:00:42.465" v="247" actId="1076"/>
          <ac:spMkLst>
            <pc:docMk/>
            <pc:sldMk cId="105604597" sldId="293"/>
            <ac:spMk id="13" creationId="{71674D6A-71CA-44C0-BB34-E66B294D9085}"/>
          </ac:spMkLst>
        </pc:spChg>
        <pc:spChg chg="mod">
          <ac:chgData name="Jerry Xing" userId="05d373c1f42877cb" providerId="LiveId" clId="{DEDF48A0-F2F9-4D8C-ABA5-288F62F83D02}" dt="2019-10-09T00:00:42.465" v="247" actId="1076"/>
          <ac:spMkLst>
            <pc:docMk/>
            <pc:sldMk cId="105604597" sldId="293"/>
            <ac:spMk id="14" creationId="{9F2430B6-F224-4390-945F-29A9D4558450}"/>
          </ac:spMkLst>
        </pc:spChg>
        <pc:spChg chg="del mod">
          <ac:chgData name="Jerry Xing" userId="05d373c1f42877cb" providerId="LiveId" clId="{DEDF48A0-F2F9-4D8C-ABA5-288F62F83D02}" dt="2019-10-09T00:01:00.248" v="253" actId="478"/>
          <ac:spMkLst>
            <pc:docMk/>
            <pc:sldMk cId="105604597" sldId="293"/>
            <ac:spMk id="19" creationId="{86EFE867-C36D-46A5-9F94-204CC069E764}"/>
          </ac:spMkLst>
        </pc:spChg>
        <pc:spChg chg="del mod">
          <ac:chgData name="Jerry Xing" userId="05d373c1f42877cb" providerId="LiveId" clId="{DEDF48A0-F2F9-4D8C-ABA5-288F62F83D02}" dt="2019-10-09T00:01:00.248" v="253" actId="478"/>
          <ac:spMkLst>
            <pc:docMk/>
            <pc:sldMk cId="105604597" sldId="293"/>
            <ac:spMk id="21" creationId="{3330E676-6793-4A81-BF4A-85ADF101CF8F}"/>
          </ac:spMkLst>
        </pc:spChg>
        <pc:spChg chg="del mod">
          <ac:chgData name="Jerry Xing" userId="05d373c1f42877cb" providerId="LiveId" clId="{DEDF48A0-F2F9-4D8C-ABA5-288F62F83D02}" dt="2019-10-09T00:01:00.248" v="253" actId="478"/>
          <ac:spMkLst>
            <pc:docMk/>
            <pc:sldMk cId="105604597" sldId="293"/>
            <ac:spMk id="22" creationId="{B80A2ECA-0870-48DE-85A1-7FDA18697095}"/>
          </ac:spMkLst>
        </pc:spChg>
        <pc:spChg chg="del mod">
          <ac:chgData name="Jerry Xing" userId="05d373c1f42877cb" providerId="LiveId" clId="{DEDF48A0-F2F9-4D8C-ABA5-288F62F83D02}" dt="2019-10-09T00:00:55.661" v="251" actId="478"/>
          <ac:spMkLst>
            <pc:docMk/>
            <pc:sldMk cId="105604597" sldId="293"/>
            <ac:spMk id="24" creationId="{97BB1CCB-C8AE-428E-8915-7F448E0E941E}"/>
          </ac:spMkLst>
        </pc:spChg>
        <pc:spChg chg="del mod">
          <ac:chgData name="Jerry Xing" userId="05d373c1f42877cb" providerId="LiveId" clId="{DEDF48A0-F2F9-4D8C-ABA5-288F62F83D02}" dt="2019-10-09T00:01:00.248" v="253" actId="478"/>
          <ac:spMkLst>
            <pc:docMk/>
            <pc:sldMk cId="105604597" sldId="293"/>
            <ac:spMk id="25" creationId="{14CF4C3F-EA35-4D3F-B4F0-74B41B252E2A}"/>
          </ac:spMkLst>
        </pc:spChg>
        <pc:spChg chg="del mod">
          <ac:chgData name="Jerry Xing" userId="05d373c1f42877cb" providerId="LiveId" clId="{DEDF48A0-F2F9-4D8C-ABA5-288F62F83D02}" dt="2019-10-09T00:00:55.661" v="251" actId="478"/>
          <ac:spMkLst>
            <pc:docMk/>
            <pc:sldMk cId="105604597" sldId="293"/>
            <ac:spMk id="26" creationId="{1149B8D2-0E0B-40C6-8056-E88A65DB6171}"/>
          </ac:spMkLst>
        </pc:spChg>
        <pc:picChg chg="mod">
          <ac:chgData name="Jerry Xing" userId="05d373c1f42877cb" providerId="LiveId" clId="{DEDF48A0-F2F9-4D8C-ABA5-288F62F83D02}" dt="2019-10-09T00:00:42.465" v="247" actId="1076"/>
          <ac:picMkLst>
            <pc:docMk/>
            <pc:sldMk cId="105604597" sldId="293"/>
            <ac:picMk id="23" creationId="{B38B9AD3-A9FC-4A2D-8BC1-A9EF03A7BC82}"/>
          </ac:picMkLst>
        </pc:picChg>
        <pc:picChg chg="mod">
          <ac:chgData name="Jerry Xing" userId="05d373c1f42877cb" providerId="LiveId" clId="{DEDF48A0-F2F9-4D8C-ABA5-288F62F83D02}" dt="2019-10-09T00:00:42.465" v="247" actId="1076"/>
          <ac:picMkLst>
            <pc:docMk/>
            <pc:sldMk cId="105604597" sldId="293"/>
            <ac:picMk id="28" creationId="{F02A7542-3D1C-4F2F-80B7-57FC5A68DB50}"/>
          </ac:picMkLst>
        </pc:picChg>
        <pc:cxnChg chg="mod">
          <ac:chgData name="Jerry Xing" userId="05d373c1f42877cb" providerId="LiveId" clId="{DEDF48A0-F2F9-4D8C-ABA5-288F62F83D02}" dt="2019-10-09T00:00:42.465" v="247" actId="1076"/>
          <ac:cxnSpMkLst>
            <pc:docMk/>
            <pc:sldMk cId="105604597" sldId="293"/>
            <ac:cxnSpMk id="15" creationId="{0FEC2769-584F-42AE-8412-30E17CFDECC3}"/>
          </ac:cxnSpMkLst>
        </pc:cxnChg>
        <pc:cxnChg chg="mod">
          <ac:chgData name="Jerry Xing" userId="05d373c1f42877cb" providerId="LiveId" clId="{DEDF48A0-F2F9-4D8C-ABA5-288F62F83D02}" dt="2019-10-09T00:00:42.465" v="247" actId="1076"/>
          <ac:cxnSpMkLst>
            <pc:docMk/>
            <pc:sldMk cId="105604597" sldId="293"/>
            <ac:cxnSpMk id="16" creationId="{5B68EBA9-22C4-43FE-8F22-EF5903CE29D3}"/>
          </ac:cxnSpMkLst>
        </pc:cxnChg>
        <pc:cxnChg chg="mod">
          <ac:chgData name="Jerry Xing" userId="05d373c1f42877cb" providerId="LiveId" clId="{DEDF48A0-F2F9-4D8C-ABA5-288F62F83D02}" dt="2019-10-09T00:00:42.465" v="247" actId="1076"/>
          <ac:cxnSpMkLst>
            <pc:docMk/>
            <pc:sldMk cId="105604597" sldId="293"/>
            <ac:cxnSpMk id="17" creationId="{C3851218-1CCA-4E7E-B5DE-3E1B7A6C9218}"/>
          </ac:cxnSpMkLst>
        </pc:cxnChg>
        <pc:cxnChg chg="del mod">
          <ac:chgData name="Jerry Xing" userId="05d373c1f42877cb" providerId="LiveId" clId="{DEDF48A0-F2F9-4D8C-ABA5-288F62F83D02}" dt="2019-10-09T00:00:54.490" v="250" actId="478"/>
          <ac:cxnSpMkLst>
            <pc:docMk/>
            <pc:sldMk cId="105604597" sldId="293"/>
            <ac:cxnSpMk id="18" creationId="{A3ABF50F-0A56-4C11-BCFC-2614CCE79F2D}"/>
          </ac:cxnSpMkLst>
        </pc:cxnChg>
      </pc:sldChg>
      <pc:sldChg chg="del">
        <pc:chgData name="Jerry Xing" userId="05d373c1f42877cb" providerId="LiveId" clId="{DEDF48A0-F2F9-4D8C-ABA5-288F62F83D02}" dt="2019-10-09T01:05:55.768" v="1054" actId="2696"/>
        <pc:sldMkLst>
          <pc:docMk/>
          <pc:sldMk cId="3844717453" sldId="304"/>
        </pc:sldMkLst>
      </pc:sldChg>
      <pc:sldChg chg="delSp">
        <pc:chgData name="Jerry Xing" userId="05d373c1f42877cb" providerId="LiveId" clId="{DEDF48A0-F2F9-4D8C-ABA5-288F62F83D02}" dt="2019-10-09T01:07:12.721" v="1069" actId="478"/>
        <pc:sldMkLst>
          <pc:docMk/>
          <pc:sldMk cId="1463264641" sldId="327"/>
        </pc:sldMkLst>
        <pc:grpChg chg="del">
          <ac:chgData name="Jerry Xing" userId="05d373c1f42877cb" providerId="LiveId" clId="{DEDF48A0-F2F9-4D8C-ABA5-288F62F83D02}" dt="2019-10-09T01:07:12.721" v="1069" actId="478"/>
          <ac:grpSpMkLst>
            <pc:docMk/>
            <pc:sldMk cId="1463264641" sldId="327"/>
            <ac:grpSpMk id="11" creationId="{C53F4900-FBEF-4437-898B-995AA774990E}"/>
          </ac:grpSpMkLst>
        </pc:grpChg>
      </pc:sldChg>
      <pc:sldChg chg="modSp">
        <pc:chgData name="Jerry Xing" userId="05d373c1f42877cb" providerId="LiveId" clId="{DEDF48A0-F2F9-4D8C-ABA5-288F62F83D02}" dt="2019-10-09T00:55:04.857" v="836" actId="404"/>
        <pc:sldMkLst>
          <pc:docMk/>
          <pc:sldMk cId="668656433" sldId="329"/>
        </pc:sldMkLst>
        <pc:spChg chg="mod">
          <ac:chgData name="Jerry Xing" userId="05d373c1f42877cb" providerId="LiveId" clId="{DEDF48A0-F2F9-4D8C-ABA5-288F62F83D02}" dt="2019-10-09T00:55:04.857" v="836" actId="404"/>
          <ac:spMkLst>
            <pc:docMk/>
            <pc:sldMk cId="668656433" sldId="329"/>
            <ac:spMk id="13" creationId="{7A28B5B8-270E-4AA0-AE35-1D05460ABD36}"/>
          </ac:spMkLst>
        </pc:spChg>
      </pc:sldChg>
      <pc:sldChg chg="modSp">
        <pc:chgData name="Jerry Xing" userId="05d373c1f42877cb" providerId="LiveId" clId="{DEDF48A0-F2F9-4D8C-ABA5-288F62F83D02}" dt="2019-10-09T00:55:11.534" v="837" actId="404"/>
        <pc:sldMkLst>
          <pc:docMk/>
          <pc:sldMk cId="76455017" sldId="331"/>
        </pc:sldMkLst>
        <pc:spChg chg="mod">
          <ac:chgData name="Jerry Xing" userId="05d373c1f42877cb" providerId="LiveId" clId="{DEDF48A0-F2F9-4D8C-ABA5-288F62F83D02}" dt="2019-10-09T00:55:11.534" v="837" actId="404"/>
          <ac:spMkLst>
            <pc:docMk/>
            <pc:sldMk cId="76455017" sldId="331"/>
            <ac:spMk id="13" creationId="{7A28B5B8-270E-4AA0-AE35-1D05460ABD36}"/>
          </ac:spMkLst>
        </pc:spChg>
      </pc:sldChg>
      <pc:sldChg chg="modSp">
        <pc:chgData name="Jerry Xing" userId="05d373c1f42877cb" providerId="LiveId" clId="{DEDF48A0-F2F9-4D8C-ABA5-288F62F83D02}" dt="2019-10-09T01:07:00.382" v="1067" actId="404"/>
        <pc:sldMkLst>
          <pc:docMk/>
          <pc:sldMk cId="1191420913" sldId="332"/>
        </pc:sldMkLst>
        <pc:spChg chg="mod">
          <ac:chgData name="Jerry Xing" userId="05d373c1f42877cb" providerId="LiveId" clId="{DEDF48A0-F2F9-4D8C-ABA5-288F62F83D02}" dt="2019-10-09T01:07:00.382" v="1067" actId="404"/>
          <ac:spMkLst>
            <pc:docMk/>
            <pc:sldMk cId="1191420913" sldId="332"/>
            <ac:spMk id="13" creationId="{7A28B5B8-270E-4AA0-AE35-1D05460ABD36}"/>
          </ac:spMkLst>
        </pc:spChg>
      </pc:sldChg>
      <pc:sldChg chg="modSp">
        <pc:chgData name="Jerry Xing" userId="05d373c1f42877cb" providerId="LiveId" clId="{DEDF48A0-F2F9-4D8C-ABA5-288F62F83D02}" dt="2019-10-09T01:06:28.317" v="1063" actId="113"/>
        <pc:sldMkLst>
          <pc:docMk/>
          <pc:sldMk cId="6435642" sldId="333"/>
        </pc:sldMkLst>
        <pc:spChg chg="mod">
          <ac:chgData name="Jerry Xing" userId="05d373c1f42877cb" providerId="LiveId" clId="{DEDF48A0-F2F9-4D8C-ABA5-288F62F83D02}" dt="2019-10-09T01:06:28.317" v="1063" actId="113"/>
          <ac:spMkLst>
            <pc:docMk/>
            <pc:sldMk cId="6435642" sldId="333"/>
            <ac:spMk id="13" creationId="{7A28B5B8-270E-4AA0-AE35-1D05460ABD36}"/>
          </ac:spMkLst>
        </pc:spChg>
      </pc:sldChg>
      <pc:sldChg chg="addSp delSp modSp">
        <pc:chgData name="Jerry Xing" userId="05d373c1f42877cb" providerId="LiveId" clId="{DEDF48A0-F2F9-4D8C-ABA5-288F62F83D02}" dt="2019-10-09T01:02:50.300" v="993" actId="12789"/>
        <pc:sldMkLst>
          <pc:docMk/>
          <pc:sldMk cId="2043516534" sldId="335"/>
        </pc:sldMkLst>
        <pc:spChg chg="mod">
          <ac:chgData name="Jerry Xing" userId="05d373c1f42877cb" providerId="LiveId" clId="{DEDF48A0-F2F9-4D8C-ABA5-288F62F83D02}" dt="2019-10-09T00:57:50.840" v="917" actId="339"/>
          <ac:spMkLst>
            <pc:docMk/>
            <pc:sldMk cId="2043516534" sldId="335"/>
            <ac:spMk id="22" creationId="{9AC23E83-0009-4CD1-934A-91E6D992D946}"/>
          </ac:spMkLst>
        </pc:spChg>
        <pc:spChg chg="mod">
          <ac:chgData name="Jerry Xing" userId="05d373c1f42877cb" providerId="LiveId" clId="{DEDF48A0-F2F9-4D8C-ABA5-288F62F83D02}" dt="2019-10-09T01:00:53.763" v="966" actId="1076"/>
          <ac:spMkLst>
            <pc:docMk/>
            <pc:sldMk cId="2043516534" sldId="335"/>
            <ac:spMk id="29" creationId="{FFBE8743-0F7D-48EB-95F8-C97CAE590EB8}"/>
          </ac:spMkLst>
        </pc:spChg>
        <pc:spChg chg="mod">
          <ac:chgData name="Jerry Xing" userId="05d373c1f42877cb" providerId="LiveId" clId="{DEDF48A0-F2F9-4D8C-ABA5-288F62F83D02}" dt="2019-10-09T00:59:37.469" v="948" actId="339"/>
          <ac:spMkLst>
            <pc:docMk/>
            <pc:sldMk cId="2043516534" sldId="335"/>
            <ac:spMk id="30" creationId="{5EF0441A-92E9-499F-885F-2BA35D472C77}"/>
          </ac:spMkLst>
        </pc:spChg>
        <pc:spChg chg="mod">
          <ac:chgData name="Jerry Xing" userId="05d373c1f42877cb" providerId="LiveId" clId="{DEDF48A0-F2F9-4D8C-ABA5-288F62F83D02}" dt="2019-10-09T01:02:50.300" v="993" actId="12789"/>
          <ac:spMkLst>
            <pc:docMk/>
            <pc:sldMk cId="2043516534" sldId="335"/>
            <ac:spMk id="39" creationId="{F1E6D9D1-80B0-4920-A315-671C63120EE4}"/>
          </ac:spMkLst>
        </pc:spChg>
        <pc:spChg chg="mod">
          <ac:chgData name="Jerry Xing" userId="05d373c1f42877cb" providerId="LiveId" clId="{DEDF48A0-F2F9-4D8C-ABA5-288F62F83D02}" dt="2019-10-09T01:02:50.300" v="993" actId="12789"/>
          <ac:spMkLst>
            <pc:docMk/>
            <pc:sldMk cId="2043516534" sldId="335"/>
            <ac:spMk id="40" creationId="{4F5AC6F2-B98B-4119-9BC6-09502E15C04A}"/>
          </ac:spMkLst>
        </pc:spChg>
        <pc:spChg chg="mod">
          <ac:chgData name="Jerry Xing" userId="05d373c1f42877cb" providerId="LiveId" clId="{DEDF48A0-F2F9-4D8C-ABA5-288F62F83D02}" dt="2019-10-09T01:00:57.499" v="968" actId="1076"/>
          <ac:spMkLst>
            <pc:docMk/>
            <pc:sldMk cId="2043516534" sldId="335"/>
            <ac:spMk id="49" creationId="{02C6CC0A-E506-45B3-BE71-F61E41C64CAD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54" creationId="{18F4042B-8FC0-4135-AFFD-DE16434DA33F}"/>
          </ac:spMkLst>
        </pc:spChg>
        <pc:spChg chg="mod">
          <ac:chgData name="Jerry Xing" userId="05d373c1f42877cb" providerId="LiveId" clId="{DEDF48A0-F2F9-4D8C-ABA5-288F62F83D02}" dt="2019-10-09T01:00:59.950" v="969" actId="1076"/>
          <ac:spMkLst>
            <pc:docMk/>
            <pc:sldMk cId="2043516534" sldId="335"/>
            <ac:spMk id="62" creationId="{EC8407A1-D9CC-4848-8819-F1A4C84688DA}"/>
          </ac:spMkLst>
        </pc:spChg>
        <pc:spChg chg="mod">
          <ac:chgData name="Jerry Xing" userId="05d373c1f42877cb" providerId="LiveId" clId="{DEDF48A0-F2F9-4D8C-ABA5-288F62F83D02}" dt="2019-10-09T00:59:23.490" v="942" actId="164"/>
          <ac:spMkLst>
            <pc:docMk/>
            <pc:sldMk cId="2043516534" sldId="335"/>
            <ac:spMk id="63" creationId="{26221549-646F-4791-BAF9-610FB1F83CA3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67" creationId="{E5F5D0F0-FBC2-4202-ABF3-86B8918DD084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68" creationId="{28040E6B-A459-407D-9BDC-C1A35CE7CD3F}"/>
          </ac:spMkLst>
        </pc:spChg>
        <pc:spChg chg="mod">
          <ac:chgData name="Jerry Xing" userId="05d373c1f42877cb" providerId="LiveId" clId="{DEDF48A0-F2F9-4D8C-ABA5-288F62F83D02}" dt="2019-10-09T01:01:03.888" v="970" actId="122"/>
          <ac:spMkLst>
            <pc:docMk/>
            <pc:sldMk cId="2043516534" sldId="335"/>
            <ac:spMk id="73" creationId="{733FDD7F-1C25-4F18-BB0E-DC55B40F6680}"/>
          </ac:spMkLst>
        </pc:spChg>
        <pc:spChg chg="mod">
          <ac:chgData name="Jerry Xing" userId="05d373c1f42877cb" providerId="LiveId" clId="{DEDF48A0-F2F9-4D8C-ABA5-288F62F83D02}" dt="2019-10-09T01:01:12.713" v="974" actId="688"/>
          <ac:spMkLst>
            <pc:docMk/>
            <pc:sldMk cId="2043516534" sldId="335"/>
            <ac:spMk id="78" creationId="{EB30EE80-E8B6-404C-BD62-D7AFF4E434EE}"/>
          </ac:spMkLst>
        </pc:spChg>
        <pc:spChg chg="mod">
          <ac:chgData name="Jerry Xing" userId="05d373c1f42877cb" providerId="LiveId" clId="{DEDF48A0-F2F9-4D8C-ABA5-288F62F83D02}" dt="2019-10-09T00:57:18.166" v="845" actId="164"/>
          <ac:spMkLst>
            <pc:docMk/>
            <pc:sldMk cId="2043516534" sldId="335"/>
            <ac:spMk id="83" creationId="{A6CA6320-A7CB-47CC-9AFA-5CAC569B7C0B}"/>
          </ac:spMkLst>
        </pc:spChg>
        <pc:spChg chg="mod">
          <ac:chgData name="Jerry Xing" userId="05d373c1f42877cb" providerId="LiveId" clId="{DEDF48A0-F2F9-4D8C-ABA5-288F62F83D02}" dt="2019-10-09T00:58:27.469" v="935" actId="1076"/>
          <ac:spMkLst>
            <pc:docMk/>
            <pc:sldMk cId="2043516534" sldId="335"/>
            <ac:spMk id="84" creationId="{29524D75-4CFC-4103-9AC3-753DED6E4377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85" creationId="{2C735B33-2044-43C2-AC4C-9F676BE78802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86" creationId="{D03B5AC5-AABD-480C-86AB-D42CADA7DF38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87" creationId="{29AC61AF-70C6-4759-9684-2D5FD636493B}"/>
          </ac:spMkLst>
        </pc:spChg>
        <pc:spChg chg="del">
          <ac:chgData name="Jerry Xing" userId="05d373c1f42877cb" providerId="LiveId" clId="{DEDF48A0-F2F9-4D8C-ABA5-288F62F83D02}" dt="2019-10-09T01:01:50.097" v="980" actId="478"/>
          <ac:spMkLst>
            <pc:docMk/>
            <pc:sldMk cId="2043516534" sldId="335"/>
            <ac:spMk id="88" creationId="{3D048EEE-5BD9-4D69-9AE7-81F4A5C81119}"/>
          </ac:spMkLst>
        </pc:spChg>
        <pc:grpChg chg="add 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5" creationId="{58A462FB-40C7-4070-86C4-671B5F788FE7}"/>
          </ac:grpSpMkLst>
        </pc:grpChg>
        <pc:grpChg chg="add 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6" creationId="{739562B0-094D-46B3-8F75-93BCFEA0722F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24" creationId="{4038ACB9-88A8-42D4-9461-40ACE6B4A1FC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31" creationId="{61037A8E-EDA8-4A3F-9591-A1D8D6959124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42" creationId="{8B331331-7D71-4946-A9FA-4EEB75368366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44" creationId="{1B527649-15B1-4598-B2EE-03D99A0961DA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61" creationId="{97B59208-BAF0-469B-9667-0DDD840F764A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69" creationId="{872D4020-3F44-4156-BB7A-1A7D2000AB29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74" creationId="{FD8E815E-EE7C-4C9A-BBD4-FFC94A39BD6D}"/>
          </ac:grpSpMkLst>
        </pc:grpChg>
        <pc:grpChg chg="mod">
          <ac:chgData name="Jerry Xing" userId="05d373c1f42877cb" providerId="LiveId" clId="{DEDF48A0-F2F9-4D8C-ABA5-288F62F83D02}" dt="2019-10-09T01:02:44.469" v="992" actId="555"/>
          <ac:grpSpMkLst>
            <pc:docMk/>
            <pc:sldMk cId="2043516534" sldId="335"/>
            <ac:grpSpMk id="79" creationId="{5052A4AD-1A31-4ECD-9E6A-90D5073D6045}"/>
          </ac:grpSpMkLst>
        </pc:grpChg>
        <pc:picChg chg="mod">
          <ac:chgData name="Jerry Xing" userId="05d373c1f42877cb" providerId="LiveId" clId="{DEDF48A0-F2F9-4D8C-ABA5-288F62F83D02}" dt="2019-10-09T01:02:44.469" v="992" actId="555"/>
          <ac:picMkLst>
            <pc:docMk/>
            <pc:sldMk cId="2043516534" sldId="335"/>
            <ac:picMk id="15" creationId="{C2ADC8D9-A844-4A36-A0B3-24E232864834}"/>
          </ac:picMkLst>
        </pc:picChg>
        <pc:picChg chg="mod">
          <ac:chgData name="Jerry Xing" userId="05d373c1f42877cb" providerId="LiveId" clId="{DEDF48A0-F2F9-4D8C-ABA5-288F62F83D02}" dt="2019-10-09T01:02:44.469" v="992" actId="555"/>
          <ac:picMkLst>
            <pc:docMk/>
            <pc:sldMk cId="2043516534" sldId="335"/>
            <ac:picMk id="17" creationId="{F3D4F7C2-9D39-4239-B37E-1302C6A69972}"/>
          </ac:picMkLst>
        </pc:picChg>
        <pc:picChg chg="mod">
          <ac:chgData name="Jerry Xing" userId="05d373c1f42877cb" providerId="LiveId" clId="{DEDF48A0-F2F9-4D8C-ABA5-288F62F83D02}" dt="2019-10-09T00:59:23.490" v="942" actId="164"/>
          <ac:picMkLst>
            <pc:docMk/>
            <pc:sldMk cId="2043516534" sldId="335"/>
            <ac:picMk id="20" creationId="{68AAB163-E1C3-45DB-9E0B-42E4B4A5C4F3}"/>
          </ac:picMkLst>
        </pc:picChg>
        <pc:picChg chg="mod">
          <ac:chgData name="Jerry Xing" userId="05d373c1f42877cb" providerId="LiveId" clId="{DEDF48A0-F2F9-4D8C-ABA5-288F62F83D02}" dt="2019-10-09T00:57:18.166" v="845" actId="164"/>
          <ac:picMkLst>
            <pc:docMk/>
            <pc:sldMk cId="2043516534" sldId="335"/>
            <ac:picMk id="21" creationId="{8689453C-A08B-493E-9673-2C2DA61F346E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56" creationId="{59361B05-3ACA-41D6-B94B-AD56D1167229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57" creationId="{B209E4C8-390E-4CDB-9956-A23F626E47F8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60" creationId="{989A021A-938A-48C3-A4B4-34888075F68A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64" creationId="{F6EA0C44-206E-4450-A706-79638DC458CF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65" creationId="{4C08085E-C538-4226-8B94-61425A90F62F}"/>
          </ac:picMkLst>
        </pc:picChg>
        <pc:picChg chg="del">
          <ac:chgData name="Jerry Xing" userId="05d373c1f42877cb" providerId="LiveId" clId="{DEDF48A0-F2F9-4D8C-ABA5-288F62F83D02}" dt="2019-10-09T01:01:50.097" v="980" actId="478"/>
          <ac:picMkLst>
            <pc:docMk/>
            <pc:sldMk cId="2043516534" sldId="335"/>
            <ac:picMk id="66" creationId="{EF990AB9-D509-473C-9BDA-1BD6596BA157}"/>
          </ac:picMkLst>
        </pc:picChg>
        <pc:cxnChg chg="mod">
          <ac:chgData name="Jerry Xing" userId="05d373c1f42877cb" providerId="LiveId" clId="{DEDF48A0-F2F9-4D8C-ABA5-288F62F83D02}" dt="2019-10-09T01:00:44.772" v="962" actId="1076"/>
          <ac:cxnSpMkLst>
            <pc:docMk/>
            <pc:sldMk cId="2043516534" sldId="335"/>
            <ac:cxnSpMk id="18" creationId="{F9FDE9C3-6B68-4A1E-B607-7E9C2F20ACB7}"/>
          </ac:cxnSpMkLst>
        </pc:cxnChg>
        <pc:cxnChg chg="mod">
          <ac:chgData name="Jerry Xing" userId="05d373c1f42877cb" providerId="LiveId" clId="{DEDF48A0-F2F9-4D8C-ABA5-288F62F83D02}" dt="2019-10-09T01:00:44.772" v="962" actId="1076"/>
          <ac:cxnSpMkLst>
            <pc:docMk/>
            <pc:sldMk cId="2043516534" sldId="335"/>
            <ac:cxnSpMk id="26" creationId="{77581105-0B33-4A3F-84C2-CE4E0CBACCF5}"/>
          </ac:cxnSpMkLst>
        </pc:cxnChg>
        <pc:cxnChg chg="mod">
          <ac:chgData name="Jerry Xing" userId="05d373c1f42877cb" providerId="LiveId" clId="{DEDF48A0-F2F9-4D8C-ABA5-288F62F83D02}" dt="2019-10-09T00:59:47.360" v="950" actId="1076"/>
          <ac:cxnSpMkLst>
            <pc:docMk/>
            <pc:sldMk cId="2043516534" sldId="335"/>
            <ac:cxnSpMk id="32" creationId="{DA2CA8A9-CC38-4D46-8CF5-783BD6CB69B4}"/>
          </ac:cxnSpMkLst>
        </pc:cxnChg>
        <pc:cxnChg chg="mod">
          <ac:chgData name="Jerry Xing" userId="05d373c1f42877cb" providerId="LiveId" clId="{DEDF48A0-F2F9-4D8C-ABA5-288F62F83D02}" dt="2019-10-09T01:00:44.772" v="962" actId="1076"/>
          <ac:cxnSpMkLst>
            <pc:docMk/>
            <pc:sldMk cId="2043516534" sldId="335"/>
            <ac:cxnSpMk id="41" creationId="{99C7A3A6-EF8C-4647-AD91-B0DF33E74B30}"/>
          </ac:cxnSpMkLst>
        </pc:cxnChg>
        <pc:cxnChg chg="mod">
          <ac:chgData name="Jerry Xing" userId="05d373c1f42877cb" providerId="LiveId" clId="{DEDF48A0-F2F9-4D8C-ABA5-288F62F83D02}" dt="2019-10-09T01:00:39.393" v="961" actId="1076"/>
          <ac:cxnSpMkLst>
            <pc:docMk/>
            <pc:sldMk cId="2043516534" sldId="335"/>
            <ac:cxnSpMk id="45" creationId="{2786CACF-16DF-4FEC-B255-6AE362A72D85}"/>
          </ac:cxnSpMkLst>
        </pc:cxnChg>
        <pc:cxnChg chg="mod">
          <ac:chgData name="Jerry Xing" userId="05d373c1f42877cb" providerId="LiveId" clId="{DEDF48A0-F2F9-4D8C-ABA5-288F62F83D02}" dt="2019-10-09T01:00:39.393" v="961" actId="1076"/>
          <ac:cxnSpMkLst>
            <pc:docMk/>
            <pc:sldMk cId="2043516534" sldId="335"/>
            <ac:cxnSpMk id="47" creationId="{7DD82230-3B1A-46CD-B081-B27FA2DA5AB9}"/>
          </ac:cxnSpMkLst>
        </pc:cxnChg>
        <pc:cxnChg chg="mod">
          <ac:chgData name="Jerry Xing" userId="05d373c1f42877cb" providerId="LiveId" clId="{DEDF48A0-F2F9-4D8C-ABA5-288F62F83D02}" dt="2019-10-09T01:00:39.393" v="961" actId="1076"/>
          <ac:cxnSpMkLst>
            <pc:docMk/>
            <pc:sldMk cId="2043516534" sldId="335"/>
            <ac:cxnSpMk id="48" creationId="{E4FDD076-204A-4CBF-B1C6-1C3F39223460}"/>
          </ac:cxnSpMkLst>
        </pc:cxnChg>
        <pc:cxnChg chg="mod">
          <ac:chgData name="Jerry Xing" userId="05d373c1f42877cb" providerId="LiveId" clId="{DEDF48A0-F2F9-4D8C-ABA5-288F62F83D02}" dt="2019-10-09T00:59:02.353" v="940" actId="1076"/>
          <ac:cxnSpMkLst>
            <pc:docMk/>
            <pc:sldMk cId="2043516534" sldId="335"/>
            <ac:cxnSpMk id="70" creationId="{21AAD00D-9DF1-40CF-9E5C-AC2D140C0300}"/>
          </ac:cxnSpMkLst>
        </pc:cxnChg>
        <pc:cxnChg chg="mod">
          <ac:chgData name="Jerry Xing" userId="05d373c1f42877cb" providerId="LiveId" clId="{DEDF48A0-F2F9-4D8C-ABA5-288F62F83D02}" dt="2019-10-09T00:59:02.353" v="940" actId="1076"/>
          <ac:cxnSpMkLst>
            <pc:docMk/>
            <pc:sldMk cId="2043516534" sldId="335"/>
            <ac:cxnSpMk id="71" creationId="{FE99E3C0-AF25-417C-B7FE-A93A2B9AB9F0}"/>
          </ac:cxnSpMkLst>
        </pc:cxnChg>
        <pc:cxnChg chg="mod">
          <ac:chgData name="Jerry Xing" userId="05d373c1f42877cb" providerId="LiveId" clId="{DEDF48A0-F2F9-4D8C-ABA5-288F62F83D02}" dt="2019-10-09T00:59:02.353" v="940" actId="1076"/>
          <ac:cxnSpMkLst>
            <pc:docMk/>
            <pc:sldMk cId="2043516534" sldId="335"/>
            <ac:cxnSpMk id="72" creationId="{5983B1ED-7CEE-482A-AA5D-F47CF9841471}"/>
          </ac:cxnSpMkLst>
        </pc:cxnChg>
        <pc:cxnChg chg="mod">
          <ac:chgData name="Jerry Xing" userId="05d373c1f42877cb" providerId="LiveId" clId="{DEDF48A0-F2F9-4D8C-ABA5-288F62F83D02}" dt="2019-10-09T00:58:55.392" v="939" actId="1076"/>
          <ac:cxnSpMkLst>
            <pc:docMk/>
            <pc:sldMk cId="2043516534" sldId="335"/>
            <ac:cxnSpMk id="75" creationId="{6F80F056-0FB9-4738-ADF3-2F113B0FDC01}"/>
          </ac:cxnSpMkLst>
        </pc:cxnChg>
        <pc:cxnChg chg="mod">
          <ac:chgData name="Jerry Xing" userId="05d373c1f42877cb" providerId="LiveId" clId="{DEDF48A0-F2F9-4D8C-ABA5-288F62F83D02}" dt="2019-10-09T00:58:55.392" v="939" actId="1076"/>
          <ac:cxnSpMkLst>
            <pc:docMk/>
            <pc:sldMk cId="2043516534" sldId="335"/>
            <ac:cxnSpMk id="76" creationId="{EC975FD1-F886-4EF3-A056-BC23843E5B03}"/>
          </ac:cxnSpMkLst>
        </pc:cxnChg>
        <pc:cxnChg chg="mod">
          <ac:chgData name="Jerry Xing" userId="05d373c1f42877cb" providerId="LiveId" clId="{DEDF48A0-F2F9-4D8C-ABA5-288F62F83D02}" dt="2019-10-09T00:58:55.392" v="939" actId="1076"/>
          <ac:cxnSpMkLst>
            <pc:docMk/>
            <pc:sldMk cId="2043516534" sldId="335"/>
            <ac:cxnSpMk id="77" creationId="{24129634-7B14-4521-B6E2-045AD64B51DA}"/>
          </ac:cxnSpMkLst>
        </pc:cxnChg>
      </pc:sldChg>
      <pc:sldChg chg="modSp">
        <pc:chgData name="Jerry Xing" userId="05d373c1f42877cb" providerId="LiveId" clId="{DEDF48A0-F2F9-4D8C-ABA5-288F62F83D02}" dt="2019-10-09T01:06:24.451" v="1062" actId="113"/>
        <pc:sldMkLst>
          <pc:docMk/>
          <pc:sldMk cId="3006268580" sldId="337"/>
        </pc:sldMkLst>
        <pc:spChg chg="mod">
          <ac:chgData name="Jerry Xing" userId="05d373c1f42877cb" providerId="LiveId" clId="{DEDF48A0-F2F9-4D8C-ABA5-288F62F83D02}" dt="2019-10-09T01:06:24.451" v="1062" actId="113"/>
          <ac:spMkLst>
            <pc:docMk/>
            <pc:sldMk cId="3006268580" sldId="337"/>
            <ac:spMk id="13" creationId="{7A28B5B8-270E-4AA0-AE35-1D05460ABD36}"/>
          </ac:spMkLst>
        </pc:spChg>
      </pc:sldChg>
      <pc:sldChg chg="del">
        <pc:chgData name="Jerry Xing" userId="05d373c1f42877cb" providerId="LiveId" clId="{DEDF48A0-F2F9-4D8C-ABA5-288F62F83D02}" dt="2019-10-08T23:41:14.653" v="189" actId="2696"/>
        <pc:sldMkLst>
          <pc:docMk/>
          <pc:sldMk cId="2078732874" sldId="339"/>
        </pc:sldMkLst>
      </pc:sldChg>
      <pc:sldChg chg="addSp delSp modSp">
        <pc:chgData name="Jerry Xing" userId="05d373c1f42877cb" providerId="LiveId" clId="{DEDF48A0-F2F9-4D8C-ABA5-288F62F83D02}" dt="2019-10-09T01:07:18.118" v="1070" actId="478"/>
        <pc:sldMkLst>
          <pc:docMk/>
          <pc:sldMk cId="90892194" sldId="341"/>
        </pc:sldMkLst>
        <pc:spChg chg="add del mod">
          <ac:chgData name="Jerry Xing" userId="05d373c1f42877cb" providerId="LiveId" clId="{DEDF48A0-F2F9-4D8C-ABA5-288F62F83D02}" dt="2019-10-08T22:49:50.688" v="12" actId="14100"/>
          <ac:spMkLst>
            <pc:docMk/>
            <pc:sldMk cId="90892194" sldId="341"/>
            <ac:spMk id="2" creationId="{A8C6C31B-DFA4-4316-96A2-2962A96364CD}"/>
          </ac:spMkLst>
        </pc:spChg>
        <pc:spChg chg="add del mod">
          <ac:chgData name="Jerry Xing" userId="05d373c1f42877cb" providerId="LiveId" clId="{DEDF48A0-F2F9-4D8C-ABA5-288F62F83D02}" dt="2019-10-08T22:49:35.821" v="9"/>
          <ac:spMkLst>
            <pc:docMk/>
            <pc:sldMk cId="90892194" sldId="341"/>
            <ac:spMk id="3" creationId="{7856B768-EEAE-4349-A37F-43E4A96947E8}"/>
          </ac:spMkLst>
        </pc:spChg>
        <pc:spChg chg="add del mod">
          <ac:chgData name="Jerry Xing" userId="05d373c1f42877cb" providerId="LiveId" clId="{DEDF48A0-F2F9-4D8C-ABA5-288F62F83D02}" dt="2019-10-08T22:49:35.821" v="9"/>
          <ac:spMkLst>
            <pc:docMk/>
            <pc:sldMk cId="90892194" sldId="341"/>
            <ac:spMk id="5" creationId="{D6395EB3-F6BF-408C-91B7-8BE9EF44A8E7}"/>
          </ac:spMkLst>
        </pc:spChg>
        <pc:spChg chg="add del mod">
          <ac:chgData name="Jerry Xing" userId="05d373c1f42877cb" providerId="LiveId" clId="{DEDF48A0-F2F9-4D8C-ABA5-288F62F83D02}" dt="2019-10-08T22:49:28.206" v="6" actId="478"/>
          <ac:spMkLst>
            <pc:docMk/>
            <pc:sldMk cId="90892194" sldId="341"/>
            <ac:spMk id="7" creationId="{A4D8FE0F-3E21-4989-9A98-613A17F38E5D}"/>
          </ac:spMkLst>
        </pc:spChg>
        <pc:spChg chg="add del">
          <ac:chgData name="Jerry Xing" userId="05d373c1f42877cb" providerId="LiveId" clId="{DEDF48A0-F2F9-4D8C-ABA5-288F62F83D02}" dt="2019-10-08T22:49:18.698" v="2"/>
          <ac:spMkLst>
            <pc:docMk/>
            <pc:sldMk cId="90892194" sldId="341"/>
            <ac:spMk id="9" creationId="{CC7A53B4-EF2F-49C5-976C-1B1AB4B65892}"/>
          </ac:spMkLst>
        </pc:spChg>
        <pc:spChg chg="add del">
          <ac:chgData name="Jerry Xing" userId="05d373c1f42877cb" providerId="LiveId" clId="{DEDF48A0-F2F9-4D8C-ABA5-288F62F83D02}" dt="2019-10-09T01:07:18.118" v="1070" actId="478"/>
          <ac:spMkLst>
            <pc:docMk/>
            <pc:sldMk cId="90892194" sldId="341"/>
            <ac:spMk id="13" creationId="{926B0FE8-FA34-44D3-A7EA-2982C9A36766}"/>
          </ac:spMkLst>
        </pc:spChg>
        <pc:cxnChg chg="mod">
          <ac:chgData name="Jerry Xing" userId="05d373c1f42877cb" providerId="LiveId" clId="{DEDF48A0-F2F9-4D8C-ABA5-288F62F83D02}" dt="2019-10-08T23:21:56.807" v="24" actId="208"/>
          <ac:cxnSpMkLst>
            <pc:docMk/>
            <pc:sldMk cId="90892194" sldId="341"/>
            <ac:cxnSpMk id="36" creationId="{0DA45F9D-3077-423C-9739-4CD1BA3C77A4}"/>
          </ac:cxnSpMkLst>
        </pc:cxnChg>
      </pc:sldChg>
      <pc:sldChg chg="del">
        <pc:chgData name="Jerry Xing" userId="05d373c1f42877cb" providerId="LiveId" clId="{DEDF48A0-F2F9-4D8C-ABA5-288F62F83D02}" dt="2019-10-09T01:07:07.960" v="1068" actId="2696"/>
        <pc:sldMkLst>
          <pc:docMk/>
          <pc:sldMk cId="1029563237" sldId="343"/>
        </pc:sldMkLst>
      </pc:sldChg>
      <pc:sldChg chg="addSp modSp del">
        <pc:chgData name="Jerry Xing" userId="05d373c1f42877cb" providerId="LiveId" clId="{DEDF48A0-F2F9-4D8C-ABA5-288F62F83D02}" dt="2019-10-08T23:36:12.905" v="123" actId="2696"/>
        <pc:sldMkLst>
          <pc:docMk/>
          <pc:sldMk cId="2517368407" sldId="344"/>
        </pc:sldMkLst>
        <pc:spChg chg="add mod ord">
          <ac:chgData name="Jerry Xing" userId="05d373c1f42877cb" providerId="LiveId" clId="{DEDF48A0-F2F9-4D8C-ABA5-288F62F83D02}" dt="2019-10-08T23:23:05.228" v="34" actId="207"/>
          <ac:spMkLst>
            <pc:docMk/>
            <pc:sldMk cId="2517368407" sldId="344"/>
            <ac:spMk id="3" creationId="{C924763C-440F-41D4-974C-50D97C6D735E}"/>
          </ac:spMkLst>
        </pc:spChg>
        <pc:spChg chg="mod">
          <ac:chgData name="Jerry Xing" userId="05d373c1f42877cb" providerId="LiveId" clId="{DEDF48A0-F2F9-4D8C-ABA5-288F62F83D02}" dt="2019-10-08T23:22:14.179" v="27" actId="207"/>
          <ac:spMkLst>
            <pc:docMk/>
            <pc:sldMk cId="2517368407" sldId="344"/>
            <ac:spMk id="7" creationId="{3AF20F5E-6CEF-47F5-9923-FC4E6ABA45A1}"/>
          </ac:spMkLst>
        </pc:spChg>
        <pc:spChg chg="mod">
          <ac:chgData name="Jerry Xing" userId="05d373c1f42877cb" providerId="LiveId" clId="{DEDF48A0-F2F9-4D8C-ABA5-288F62F83D02}" dt="2019-10-08T23:22:11.959" v="26" actId="207"/>
          <ac:spMkLst>
            <pc:docMk/>
            <pc:sldMk cId="2517368407" sldId="344"/>
            <ac:spMk id="40" creationId="{E1DD4DF9-99B4-40E2-97D4-C848302B92F4}"/>
          </ac:spMkLst>
        </pc:spChg>
        <pc:spChg chg="mod">
          <ac:chgData name="Jerry Xing" userId="05d373c1f42877cb" providerId="LiveId" clId="{DEDF48A0-F2F9-4D8C-ABA5-288F62F83D02}" dt="2019-10-08T23:22:11.959" v="26" actId="207"/>
          <ac:spMkLst>
            <pc:docMk/>
            <pc:sldMk cId="2517368407" sldId="344"/>
            <ac:spMk id="41" creationId="{C1020826-9E29-421E-9497-49C86CA3A399}"/>
          </ac:spMkLst>
        </pc:spChg>
        <pc:spChg chg="mod">
          <ac:chgData name="Jerry Xing" userId="05d373c1f42877cb" providerId="LiveId" clId="{DEDF48A0-F2F9-4D8C-ABA5-288F62F83D02}" dt="2019-10-08T23:22:11.959" v="26" actId="207"/>
          <ac:spMkLst>
            <pc:docMk/>
            <pc:sldMk cId="2517368407" sldId="344"/>
            <ac:spMk id="45" creationId="{448BDFE9-3FE5-44B1-8E8A-7E58E1EA4828}"/>
          </ac:spMkLst>
        </pc:spChg>
        <pc:spChg chg="mod">
          <ac:chgData name="Jerry Xing" userId="05d373c1f42877cb" providerId="LiveId" clId="{DEDF48A0-F2F9-4D8C-ABA5-288F62F83D02}" dt="2019-10-08T23:22:11.959" v="26" actId="207"/>
          <ac:spMkLst>
            <pc:docMk/>
            <pc:sldMk cId="2517368407" sldId="344"/>
            <ac:spMk id="47" creationId="{F7D6494B-F3AE-464C-8BB0-AC55DF10EDD3}"/>
          </ac:spMkLst>
        </pc:spChg>
        <pc:cxnChg chg="mod">
          <ac:chgData name="Jerry Xing" userId="05d373c1f42877cb" providerId="LiveId" clId="{DEDF48A0-F2F9-4D8C-ABA5-288F62F83D02}" dt="2019-10-08T23:22:07.287" v="25" actId="208"/>
          <ac:cxnSpMkLst>
            <pc:docMk/>
            <pc:sldMk cId="2517368407" sldId="344"/>
            <ac:cxnSpMk id="36" creationId="{0DA45F9D-3077-423C-9739-4CD1BA3C77A4}"/>
          </ac:cxnSpMkLst>
        </pc:cxnChg>
        <pc:cxnChg chg="mod">
          <ac:chgData name="Jerry Xing" userId="05d373c1f42877cb" providerId="LiveId" clId="{DEDF48A0-F2F9-4D8C-ABA5-288F62F83D02}" dt="2019-10-08T23:22:07.287" v="25" actId="208"/>
          <ac:cxnSpMkLst>
            <pc:docMk/>
            <pc:sldMk cId="2517368407" sldId="344"/>
            <ac:cxnSpMk id="37" creationId="{00EB3422-678F-4A57-B86C-A07FB99803B7}"/>
          </ac:cxnSpMkLst>
        </pc:cxnChg>
        <pc:cxnChg chg="mod">
          <ac:chgData name="Jerry Xing" userId="05d373c1f42877cb" providerId="LiveId" clId="{DEDF48A0-F2F9-4D8C-ABA5-288F62F83D02}" dt="2019-10-08T23:22:07.287" v="25" actId="208"/>
          <ac:cxnSpMkLst>
            <pc:docMk/>
            <pc:sldMk cId="2517368407" sldId="344"/>
            <ac:cxnSpMk id="38" creationId="{6A03E9DC-7553-4DD4-B772-00B410AC7F9D}"/>
          </ac:cxnSpMkLst>
        </pc:cxnChg>
        <pc:cxnChg chg="mod">
          <ac:chgData name="Jerry Xing" userId="05d373c1f42877cb" providerId="LiveId" clId="{DEDF48A0-F2F9-4D8C-ABA5-288F62F83D02}" dt="2019-10-08T23:22:07.287" v="25" actId="208"/>
          <ac:cxnSpMkLst>
            <pc:docMk/>
            <pc:sldMk cId="2517368407" sldId="344"/>
            <ac:cxnSpMk id="49" creationId="{D9E23A2A-45AE-4C36-9D85-C2C598BC78FE}"/>
          </ac:cxnSpMkLst>
        </pc:cxnChg>
      </pc:sldChg>
      <pc:sldChg chg="modSp del">
        <pc:chgData name="Jerry Xing" userId="05d373c1f42877cb" providerId="LiveId" clId="{DEDF48A0-F2F9-4D8C-ABA5-288F62F83D02}" dt="2019-10-08T23:41:14.691" v="190" actId="2696"/>
        <pc:sldMkLst>
          <pc:docMk/>
          <pc:sldMk cId="2419908432" sldId="349"/>
        </pc:sldMkLst>
        <pc:spChg chg="mod">
          <ac:chgData name="Jerry Xing" userId="05d373c1f42877cb" providerId="LiveId" clId="{DEDF48A0-F2F9-4D8C-ABA5-288F62F83D02}" dt="2019-10-08T23:41:06.877" v="188" actId="20577"/>
          <ac:spMkLst>
            <pc:docMk/>
            <pc:sldMk cId="2419908432" sldId="349"/>
            <ac:spMk id="15" creationId="{CDAFEE07-DCF2-471D-8D1E-31A12F360B41}"/>
          </ac:spMkLst>
        </pc:spChg>
      </pc:sldChg>
      <pc:sldChg chg="del">
        <pc:chgData name="Jerry Xing" userId="05d373c1f42877cb" providerId="LiveId" clId="{DEDF48A0-F2F9-4D8C-ABA5-288F62F83D02}" dt="2019-10-08T23:41:14.738" v="192" actId="2696"/>
        <pc:sldMkLst>
          <pc:docMk/>
          <pc:sldMk cId="1456996746" sldId="350"/>
        </pc:sldMkLst>
      </pc:sldChg>
      <pc:sldChg chg="del">
        <pc:chgData name="Jerry Xing" userId="05d373c1f42877cb" providerId="LiveId" clId="{DEDF48A0-F2F9-4D8C-ABA5-288F62F83D02}" dt="2019-10-08T23:41:14.715" v="191" actId="2696"/>
        <pc:sldMkLst>
          <pc:docMk/>
          <pc:sldMk cId="2661748277" sldId="351"/>
        </pc:sldMkLst>
      </pc:sldChg>
      <pc:sldChg chg="addSp delSp modSp">
        <pc:chgData name="Jerry Xing" userId="05d373c1f42877cb" providerId="LiveId" clId="{DEDF48A0-F2F9-4D8C-ABA5-288F62F83D02}" dt="2019-10-09T00:05:30.236" v="334" actId="478"/>
        <pc:sldMkLst>
          <pc:docMk/>
          <pc:sldMk cId="3886314030" sldId="352"/>
        </pc:sldMkLst>
        <pc:spChg chg="del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" creationId="{EC329205-03E4-49F6-9B9C-2E9AD18C99DD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8" creationId="{EAC9219D-F93A-48B9-9D08-4121A0F78F3E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9" creationId="{FD0BA8E3-0ECF-44C4-BE4A-19BCAC08DD41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10" creationId="{8161F176-3C3B-4F14-93C3-2B14D2FB64B7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11" creationId="{E838BF6D-0E86-44D9-949F-0F8872B06D41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12" creationId="{AA7C5017-B2EA-41E8-9B4B-B9CA8037C1BB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17" creationId="{A751C765-89FE-4403-92C7-5CF28A30E412}"/>
          </ac:spMkLst>
        </pc:spChg>
        <pc:spChg chg="del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27" creationId="{FA8FC82A-FA0F-4A2D-897E-3FBEFF3025EB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29" creationId="{420FAF22-26F6-4FDB-96BC-C0BB9FA17518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0" creationId="{C1D1126E-B788-47FC-AADC-31DEEA6D021F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1" creationId="{6C49849D-3B5A-4773-8C9D-17FD763ADE49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2" creationId="{1EB66112-1D0D-41D1-A578-39F32E785E96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3" creationId="{4EE9B3BF-8EBC-42DF-936C-8F83AD209B5A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39" creationId="{E45794E1-486B-40CC-A613-5ADCCD4C610F}"/>
          </ac:spMkLst>
        </pc:spChg>
        <pc:spChg chg="add mod ord">
          <ac:chgData name="Jerry Xing" userId="05d373c1f42877cb" providerId="LiveId" clId="{DEDF48A0-F2F9-4D8C-ABA5-288F62F83D02}" dt="2019-10-09T00:05:26.996" v="333" actId="20577"/>
          <ac:spMkLst>
            <pc:docMk/>
            <pc:sldMk cId="3886314030" sldId="352"/>
            <ac:spMk id="45" creationId="{0669A4A3-3083-463C-AD14-BA88E81C7F12}"/>
          </ac:spMkLst>
        </pc:spChg>
        <pc:spChg chg="add del mod">
          <ac:chgData name="Jerry Xing" userId="05d373c1f42877cb" providerId="LiveId" clId="{DEDF48A0-F2F9-4D8C-ABA5-288F62F83D02}" dt="2019-10-09T00:05:30.236" v="334" actId="478"/>
          <ac:spMkLst>
            <pc:docMk/>
            <pc:sldMk cId="3886314030" sldId="352"/>
            <ac:spMk id="52" creationId="{8A686914-A300-468E-A6C0-C161EBF6BF43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61" creationId="{A93EB4FB-186A-4CB0-AACE-BDF1228E136D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62" creationId="{C6D01E05-DA95-40C4-AD97-37B7FFCC02A7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63" creationId="{0B1822FE-CEDF-40DE-9AD3-951C001A4AB4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64" creationId="{37AA5F48-ED2F-4196-9C98-499F4497791F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73" creationId="{9CB22853-99E6-4AB9-8670-FCE4E26E9D21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74" creationId="{AFB3AB99-D089-4858-8F1E-920ADA7D6672}"/>
          </ac:spMkLst>
        </pc:spChg>
        <pc:spChg chg="mod">
          <ac:chgData name="Jerry Xing" userId="05d373c1f42877cb" providerId="LiveId" clId="{DEDF48A0-F2F9-4D8C-ABA5-288F62F83D02}" dt="2019-10-09T00:04:14.327" v="303" actId="1076"/>
          <ac:spMkLst>
            <pc:docMk/>
            <pc:sldMk cId="3886314030" sldId="352"/>
            <ac:spMk id="75" creationId="{2F9D2F83-2982-44BD-8532-1F56D19D1981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79" creationId="{075B915B-F30A-4E40-A5CA-976FF7F9AE8E}"/>
          </ac:spMkLst>
        </pc:spChg>
        <pc:spChg chg="del mod">
          <ac:chgData name="Jerry Xing" userId="05d373c1f42877cb" providerId="LiveId" clId="{DEDF48A0-F2F9-4D8C-ABA5-288F62F83D02}" dt="2019-10-09T00:04:43.062" v="312" actId="478"/>
          <ac:spMkLst>
            <pc:docMk/>
            <pc:sldMk cId="3886314030" sldId="352"/>
            <ac:spMk id="80" creationId="{E0417F2A-43FC-4168-B93A-487F6DB2F0A0}"/>
          </ac:spMkLst>
        </pc:sp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13" creationId="{1D3BE3D9-1FE7-46B4-A469-4EAFA51395D3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14" creationId="{62C6FFE1-3501-4EE9-948D-091088CCC8C8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15" creationId="{254E63B0-26C6-4593-9A08-0976E7AD782A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16" creationId="{35429C5B-93F8-452E-B1C6-CA87B77B5441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34" creationId="{FC3691BC-04D1-40FA-9A8D-130CEBC2C9CF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35" creationId="{36BEFEC6-383B-40ED-AA58-7183466B8A96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36" creationId="{8FACD891-DABA-4CB3-A530-70822D522623}"/>
          </ac:cxnSpMkLst>
        </pc:cxnChg>
        <pc:cxnChg chg="del mod">
          <ac:chgData name="Jerry Xing" userId="05d373c1f42877cb" providerId="LiveId" clId="{DEDF48A0-F2F9-4D8C-ABA5-288F62F83D02}" dt="2019-10-09T00:04:43.062" v="312" actId="478"/>
          <ac:cxnSpMkLst>
            <pc:docMk/>
            <pc:sldMk cId="3886314030" sldId="352"/>
            <ac:cxnSpMk id="37" creationId="{DFEE5945-5B93-4C8B-94B5-D5F00A961AE0}"/>
          </ac:cxnSpMkLst>
        </pc:cxnChg>
        <pc:cxnChg chg="mod">
          <ac:chgData name="Jerry Xing" userId="05d373c1f42877cb" providerId="LiveId" clId="{DEDF48A0-F2F9-4D8C-ABA5-288F62F83D02}" dt="2019-10-09T00:04:14.327" v="303" actId="1076"/>
          <ac:cxnSpMkLst>
            <pc:docMk/>
            <pc:sldMk cId="3886314030" sldId="352"/>
            <ac:cxnSpMk id="65" creationId="{FEB43E7F-67AB-4EA0-95D7-49BD8361D5BD}"/>
          </ac:cxnSpMkLst>
        </pc:cxnChg>
        <pc:cxnChg chg="mod">
          <ac:chgData name="Jerry Xing" userId="05d373c1f42877cb" providerId="LiveId" clId="{DEDF48A0-F2F9-4D8C-ABA5-288F62F83D02}" dt="2019-10-09T00:04:14.327" v="303" actId="1076"/>
          <ac:cxnSpMkLst>
            <pc:docMk/>
            <pc:sldMk cId="3886314030" sldId="352"/>
            <ac:cxnSpMk id="66" creationId="{DFDB71CD-2E16-4252-A898-ED3460780133}"/>
          </ac:cxnSpMkLst>
        </pc:cxnChg>
        <pc:cxnChg chg="mod">
          <ac:chgData name="Jerry Xing" userId="05d373c1f42877cb" providerId="LiveId" clId="{DEDF48A0-F2F9-4D8C-ABA5-288F62F83D02}" dt="2019-10-09T00:04:14.327" v="303" actId="1076"/>
          <ac:cxnSpMkLst>
            <pc:docMk/>
            <pc:sldMk cId="3886314030" sldId="352"/>
            <ac:cxnSpMk id="67" creationId="{6CFB8663-D137-4A11-AF8E-CED076CE5270}"/>
          </ac:cxnSpMkLst>
        </pc:cxnChg>
      </pc:sldChg>
      <pc:sldChg chg="modSp">
        <pc:chgData name="Jerry Xing" userId="05d373c1f42877cb" providerId="LiveId" clId="{DEDF48A0-F2F9-4D8C-ABA5-288F62F83D02}" dt="2019-10-08T23:39:14.708" v="140" actId="207"/>
        <pc:sldMkLst>
          <pc:docMk/>
          <pc:sldMk cId="3764640505" sldId="353"/>
        </pc:sldMkLst>
        <pc:spChg chg="mod">
          <ac:chgData name="Jerry Xing" userId="05d373c1f42877cb" providerId="LiveId" clId="{DEDF48A0-F2F9-4D8C-ABA5-288F62F83D02}" dt="2019-10-08T23:39:14.708" v="140" actId="207"/>
          <ac:spMkLst>
            <pc:docMk/>
            <pc:sldMk cId="3764640505" sldId="353"/>
            <ac:spMk id="7" creationId="{3AF20F5E-6CEF-47F5-9923-FC4E6ABA45A1}"/>
          </ac:spMkLst>
        </pc:spChg>
      </pc:sldChg>
      <pc:sldChg chg="modSp del">
        <pc:chgData name="Jerry Xing" userId="05d373c1f42877cb" providerId="LiveId" clId="{DEDF48A0-F2F9-4D8C-ABA5-288F62F83D02}" dt="2019-10-08T23:38:45.213" v="130" actId="2696"/>
        <pc:sldMkLst>
          <pc:docMk/>
          <pc:sldMk cId="3682455749" sldId="355"/>
        </pc:sldMkLst>
        <pc:spChg chg="mod">
          <ac:chgData name="Jerry Xing" userId="05d373c1f42877cb" providerId="LiveId" clId="{DEDF48A0-F2F9-4D8C-ABA5-288F62F83D02}" dt="2019-10-08T23:38:26.496" v="126" actId="14100"/>
          <ac:spMkLst>
            <pc:docMk/>
            <pc:sldMk cId="3682455749" sldId="355"/>
            <ac:spMk id="28" creationId="{52392535-26CB-4C75-92C3-71A977C53656}"/>
          </ac:spMkLst>
        </pc:spChg>
      </pc:sldChg>
      <pc:sldChg chg="del">
        <pc:chgData name="Jerry Xing" userId="05d373c1f42877cb" providerId="LiveId" clId="{DEDF48A0-F2F9-4D8C-ABA5-288F62F83D02}" dt="2019-10-09T00:45:46.314" v="710" actId="2696"/>
        <pc:sldMkLst>
          <pc:docMk/>
          <pc:sldMk cId="3801228547" sldId="360"/>
        </pc:sldMkLst>
      </pc:sldChg>
      <pc:sldChg chg="del">
        <pc:chgData name="Jerry Xing" userId="05d373c1f42877cb" providerId="LiveId" clId="{DEDF48A0-F2F9-4D8C-ABA5-288F62F83D02}" dt="2019-10-09T00:45:49.273" v="711" actId="2696"/>
        <pc:sldMkLst>
          <pc:docMk/>
          <pc:sldMk cId="849888169" sldId="365"/>
        </pc:sldMkLst>
      </pc:sldChg>
      <pc:sldChg chg="del">
        <pc:chgData name="Jerry Xing" userId="05d373c1f42877cb" providerId="LiveId" clId="{DEDF48A0-F2F9-4D8C-ABA5-288F62F83D02}" dt="2019-10-09T00:47:50.946" v="742" actId="2696"/>
        <pc:sldMkLst>
          <pc:docMk/>
          <pc:sldMk cId="245490487" sldId="366"/>
        </pc:sldMkLst>
      </pc:sldChg>
      <pc:sldChg chg="modSp del">
        <pc:chgData name="Jerry Xing" userId="05d373c1f42877cb" providerId="LiveId" clId="{DEDF48A0-F2F9-4D8C-ABA5-288F62F83D02}" dt="2019-10-09T00:45:44.647" v="709" actId="2696"/>
        <pc:sldMkLst>
          <pc:docMk/>
          <pc:sldMk cId="3773904674" sldId="369"/>
        </pc:sldMkLst>
        <pc:spChg chg="mod">
          <ac:chgData name="Jerry Xing" userId="05d373c1f42877cb" providerId="LiveId" clId="{DEDF48A0-F2F9-4D8C-ABA5-288F62F83D02}" dt="2019-10-09T00:24:20.513" v="603" actId="403"/>
          <ac:spMkLst>
            <pc:docMk/>
            <pc:sldMk cId="3773904674" sldId="369"/>
            <ac:spMk id="25" creationId="{61219B79-DDBE-4394-879B-E77528931A3D}"/>
          </ac:spMkLst>
        </pc:spChg>
      </pc:sldChg>
      <pc:sldChg chg="del">
        <pc:chgData name="Jerry Xing" userId="05d373c1f42877cb" providerId="LiveId" clId="{DEDF48A0-F2F9-4D8C-ABA5-288F62F83D02}" dt="2019-10-09T00:45:42.009" v="708" actId="2696"/>
        <pc:sldMkLst>
          <pc:docMk/>
          <pc:sldMk cId="325897410" sldId="370"/>
        </pc:sldMkLst>
      </pc:sldChg>
      <pc:sldChg chg="del">
        <pc:chgData name="Jerry Xing" userId="05d373c1f42877cb" providerId="LiveId" clId="{DEDF48A0-F2F9-4D8C-ABA5-288F62F83D02}" dt="2019-10-09T00:49:08.234" v="761" actId="2696"/>
        <pc:sldMkLst>
          <pc:docMk/>
          <pc:sldMk cId="3604730512" sldId="371"/>
        </pc:sldMkLst>
      </pc:sldChg>
      <pc:sldChg chg="del">
        <pc:chgData name="Jerry Xing" userId="05d373c1f42877cb" providerId="LiveId" clId="{DEDF48A0-F2F9-4D8C-ABA5-288F62F83D02}" dt="2019-10-09T00:51:20.373" v="791" actId="2696"/>
        <pc:sldMkLst>
          <pc:docMk/>
          <pc:sldMk cId="3820798031" sldId="372"/>
        </pc:sldMkLst>
      </pc:sldChg>
      <pc:sldChg chg="del">
        <pc:chgData name="Jerry Xing" userId="05d373c1f42877cb" providerId="LiveId" clId="{DEDF48A0-F2F9-4D8C-ABA5-288F62F83D02}" dt="2019-10-09T01:05:55.793" v="1055" actId="2696"/>
        <pc:sldMkLst>
          <pc:docMk/>
          <pc:sldMk cId="2526077219" sldId="373"/>
        </pc:sldMkLst>
      </pc:sldChg>
      <pc:sldChg chg="modSp del">
        <pc:chgData name="Jerry Xing" userId="05d373c1f42877cb" providerId="LiveId" clId="{DEDF48A0-F2F9-4D8C-ABA5-288F62F83D02}" dt="2019-10-09T01:05:50.073" v="1053" actId="2696"/>
        <pc:sldMkLst>
          <pc:docMk/>
          <pc:sldMk cId="2950356612" sldId="374"/>
        </pc:sldMkLst>
        <pc:spChg chg="mod">
          <ac:chgData name="Jerry Xing" userId="05d373c1f42877cb" providerId="LiveId" clId="{DEDF48A0-F2F9-4D8C-ABA5-288F62F83D02}" dt="2019-10-09T01:05:24.395" v="1045" actId="404"/>
          <ac:spMkLst>
            <pc:docMk/>
            <pc:sldMk cId="2950356612" sldId="374"/>
            <ac:spMk id="3" creationId="{4020AE06-6B09-4C1E-ACFC-6F7C044AAA6F}"/>
          </ac:spMkLst>
        </pc:spChg>
      </pc:sldChg>
      <pc:sldChg chg="del">
        <pc:chgData name="Jerry Xing" userId="05d373c1f42877cb" providerId="LiveId" clId="{DEDF48A0-F2F9-4D8C-ABA5-288F62F83D02}" dt="2019-10-09T01:05:55.806" v="1056" actId="2696"/>
        <pc:sldMkLst>
          <pc:docMk/>
          <pc:sldMk cId="479700675" sldId="375"/>
        </pc:sldMkLst>
      </pc:sldChg>
      <pc:sldChg chg="del">
        <pc:chgData name="Jerry Xing" userId="05d373c1f42877cb" providerId="LiveId" clId="{DEDF48A0-F2F9-4D8C-ABA5-288F62F83D02}" dt="2019-10-09T00:24:16.063" v="600" actId="2696"/>
        <pc:sldMkLst>
          <pc:docMk/>
          <pc:sldMk cId="3496766124" sldId="376"/>
        </pc:sldMkLst>
      </pc:sldChg>
      <pc:sldChg chg="del">
        <pc:chgData name="Jerry Xing" userId="05d373c1f42877cb" providerId="LiveId" clId="{DEDF48A0-F2F9-4D8C-ABA5-288F62F83D02}" dt="2019-10-09T00:24:16.231" v="601" actId="2696"/>
        <pc:sldMkLst>
          <pc:docMk/>
          <pc:sldMk cId="4257706401" sldId="377"/>
        </pc:sldMkLst>
      </pc:sldChg>
      <pc:sldChg chg="addSp delSp modSp add ord">
        <pc:chgData name="Jerry Xing" userId="05d373c1f42877cb" providerId="LiveId" clId="{DEDF48A0-F2F9-4D8C-ABA5-288F62F83D02}" dt="2019-10-08T23:36:06.993" v="122" actId="20577"/>
        <pc:sldMkLst>
          <pc:docMk/>
          <pc:sldMk cId="1484685404" sldId="378"/>
        </pc:sldMkLst>
        <pc:spChg chg="del mod">
          <ac:chgData name="Jerry Xing" userId="05d373c1f42877cb" providerId="LiveId" clId="{DEDF48A0-F2F9-4D8C-ABA5-288F62F83D02}" dt="2019-10-08T23:33:12.128" v="60" actId="478"/>
          <ac:spMkLst>
            <pc:docMk/>
            <pc:sldMk cId="1484685404" sldId="378"/>
            <ac:spMk id="3" creationId="{C924763C-440F-41D4-974C-50D97C6D735E}"/>
          </ac:spMkLst>
        </pc:spChg>
        <pc:spChg chg="mod">
          <ac:chgData name="Jerry Xing" userId="05d373c1f42877cb" providerId="LiveId" clId="{DEDF48A0-F2F9-4D8C-ABA5-288F62F83D02}" dt="2019-10-08T23:30:43.806" v="48" actId="1076"/>
          <ac:spMkLst>
            <pc:docMk/>
            <pc:sldMk cId="1484685404" sldId="378"/>
            <ac:spMk id="7" creationId="{3AF20F5E-6CEF-47F5-9923-FC4E6ABA45A1}"/>
          </ac:spMkLst>
        </pc:spChg>
        <pc:spChg chg="del">
          <ac:chgData name="Jerry Xing" userId="05d373c1f42877cb" providerId="LiveId" clId="{DEDF48A0-F2F9-4D8C-ABA5-288F62F83D02}" dt="2019-10-08T23:30:24.198" v="36" actId="478"/>
          <ac:spMkLst>
            <pc:docMk/>
            <pc:sldMk cId="1484685404" sldId="378"/>
            <ac:spMk id="26" creationId="{BE94B136-1015-4961-8692-5B8B70614574}"/>
          </ac:spMkLst>
        </pc:spChg>
        <pc:spChg chg="add mod">
          <ac:chgData name="Jerry Xing" userId="05d373c1f42877cb" providerId="LiveId" clId="{DEDF48A0-F2F9-4D8C-ABA5-288F62F83D02}" dt="2019-10-08T23:34:19.902" v="78" actId="1076"/>
          <ac:spMkLst>
            <pc:docMk/>
            <pc:sldMk cId="1484685404" sldId="378"/>
            <ac:spMk id="28" creationId="{31ED30BD-C791-4BF2-A335-23EFD15A668E}"/>
          </ac:spMkLst>
        </pc:spChg>
        <pc:spChg chg="add mod">
          <ac:chgData name="Jerry Xing" userId="05d373c1f42877cb" providerId="LiveId" clId="{DEDF48A0-F2F9-4D8C-ABA5-288F62F83D02}" dt="2019-10-08T23:35:58.320" v="118" actId="20577"/>
          <ac:spMkLst>
            <pc:docMk/>
            <pc:sldMk cId="1484685404" sldId="378"/>
            <ac:spMk id="29" creationId="{5C526449-BA90-4C43-97DA-6CD8C328B400}"/>
          </ac:spMkLst>
        </pc:spChg>
        <pc:spChg chg="add mod">
          <ac:chgData name="Jerry Xing" userId="05d373c1f42877cb" providerId="LiveId" clId="{DEDF48A0-F2F9-4D8C-ABA5-288F62F83D02}" dt="2019-10-08T23:36:06.993" v="122" actId="20577"/>
          <ac:spMkLst>
            <pc:docMk/>
            <pc:sldMk cId="1484685404" sldId="378"/>
            <ac:spMk id="30" creationId="{71C185F9-4524-46B0-A43E-4A8910DDC9ED}"/>
          </ac:spMkLst>
        </pc:spChg>
        <pc:spChg chg="mod">
          <ac:chgData name="Jerry Xing" userId="05d373c1f42877cb" providerId="LiveId" clId="{DEDF48A0-F2F9-4D8C-ABA5-288F62F83D02}" dt="2019-10-08T23:34:54.317" v="89" actId="1076"/>
          <ac:spMkLst>
            <pc:docMk/>
            <pc:sldMk cId="1484685404" sldId="378"/>
            <ac:spMk id="40" creationId="{E1DD4DF9-99B4-40E2-97D4-C848302B92F4}"/>
          </ac:spMkLst>
        </pc:spChg>
        <pc:spChg chg="mod">
          <ac:chgData name="Jerry Xing" userId="05d373c1f42877cb" providerId="LiveId" clId="{DEDF48A0-F2F9-4D8C-ABA5-288F62F83D02}" dt="2019-10-08T23:34:57.011" v="90" actId="1076"/>
          <ac:spMkLst>
            <pc:docMk/>
            <pc:sldMk cId="1484685404" sldId="378"/>
            <ac:spMk id="41" creationId="{C1020826-9E29-421E-9497-49C86CA3A399}"/>
          </ac:spMkLst>
        </pc:spChg>
        <pc:spChg chg="del">
          <ac:chgData name="Jerry Xing" userId="05d373c1f42877cb" providerId="LiveId" clId="{DEDF48A0-F2F9-4D8C-ABA5-288F62F83D02}" dt="2019-10-08T23:30:24.198" v="36" actId="478"/>
          <ac:spMkLst>
            <pc:docMk/>
            <pc:sldMk cId="1484685404" sldId="378"/>
            <ac:spMk id="45" creationId="{448BDFE9-3FE5-44B1-8E8A-7E58E1EA4828}"/>
          </ac:spMkLst>
        </pc:spChg>
        <pc:spChg chg="del">
          <ac:chgData name="Jerry Xing" userId="05d373c1f42877cb" providerId="LiveId" clId="{DEDF48A0-F2F9-4D8C-ABA5-288F62F83D02}" dt="2019-10-08T23:30:24.198" v="36" actId="478"/>
          <ac:spMkLst>
            <pc:docMk/>
            <pc:sldMk cId="1484685404" sldId="378"/>
            <ac:spMk id="47" creationId="{F7D6494B-F3AE-464C-8BB0-AC55DF10EDD3}"/>
          </ac:spMkLst>
        </pc:spChg>
        <pc:picChg chg="add mod">
          <ac:chgData name="Jerry Xing" userId="05d373c1f42877cb" providerId="LiveId" clId="{DEDF48A0-F2F9-4D8C-ABA5-288F62F83D02}" dt="2019-10-08T23:33:46.822" v="66" actId="14100"/>
          <ac:picMkLst>
            <pc:docMk/>
            <pc:sldMk cId="1484685404" sldId="378"/>
            <ac:picMk id="6" creationId="{CC52B41F-9AE0-4888-9951-0484F6B612A2}"/>
          </ac:picMkLst>
        </pc:picChg>
        <pc:picChg chg="del">
          <ac:chgData name="Jerry Xing" userId="05d373c1f42877cb" providerId="LiveId" clId="{DEDF48A0-F2F9-4D8C-ABA5-288F62F83D02}" dt="2019-10-08T23:30:24.198" v="36" actId="478"/>
          <ac:picMkLst>
            <pc:docMk/>
            <pc:sldMk cId="1484685404" sldId="378"/>
            <ac:picMk id="23" creationId="{541679E9-4F89-4770-9CCB-30C648CED39A}"/>
          </ac:picMkLst>
        </pc:picChg>
        <pc:picChg chg="del mod">
          <ac:chgData name="Jerry Xing" userId="05d373c1f42877cb" providerId="LiveId" clId="{DEDF48A0-F2F9-4D8C-ABA5-288F62F83D02}" dt="2019-10-08T23:31:09.581" v="55" actId="478"/>
          <ac:picMkLst>
            <pc:docMk/>
            <pc:sldMk cId="1484685404" sldId="378"/>
            <ac:picMk id="24" creationId="{99481DF5-A65E-4081-AB2D-5E271380FF44}"/>
          </ac:picMkLst>
        </pc:picChg>
        <pc:picChg chg="add mod">
          <ac:chgData name="Jerry Xing" userId="05d373c1f42877cb" providerId="LiveId" clId="{DEDF48A0-F2F9-4D8C-ABA5-288F62F83D02}" dt="2019-10-08T23:34:19.902" v="78" actId="1076"/>
          <ac:picMkLst>
            <pc:docMk/>
            <pc:sldMk cId="1484685404" sldId="378"/>
            <ac:picMk id="25" creationId="{DD51AE56-50F0-4D1E-B448-E10891C75B87}"/>
          </ac:picMkLst>
        </pc:picChg>
        <pc:picChg chg="mod">
          <ac:chgData name="Jerry Xing" userId="05d373c1f42877cb" providerId="LiveId" clId="{DEDF48A0-F2F9-4D8C-ABA5-288F62F83D02}" dt="2019-10-08T23:34:51.515" v="88" actId="1076"/>
          <ac:picMkLst>
            <pc:docMk/>
            <pc:sldMk cId="1484685404" sldId="378"/>
            <ac:picMk id="27" creationId="{027B4597-38A0-43B9-9B62-B6EF864858DC}"/>
          </ac:picMkLst>
        </pc:picChg>
        <pc:picChg chg="mod">
          <ac:chgData name="Jerry Xing" userId="05d373c1f42877cb" providerId="LiveId" clId="{DEDF48A0-F2F9-4D8C-ABA5-288F62F83D02}" dt="2019-10-08T23:33:51.452" v="68" actId="1076"/>
          <ac:picMkLst>
            <pc:docMk/>
            <pc:sldMk cId="1484685404" sldId="378"/>
            <ac:picMk id="39" creationId="{14DE937E-43A5-45DB-9B8B-810F34ACFD95}"/>
          </ac:picMkLst>
        </pc:picChg>
        <pc:picChg chg="mod">
          <ac:chgData name="Jerry Xing" userId="05d373c1f42877cb" providerId="LiveId" clId="{DEDF48A0-F2F9-4D8C-ABA5-288F62F83D02}" dt="2019-10-08T23:33:33.900" v="61" actId="14100"/>
          <ac:picMkLst>
            <pc:docMk/>
            <pc:sldMk cId="1484685404" sldId="378"/>
            <ac:picMk id="42" creationId="{731A0434-FCED-4246-BC70-B95B96F56D41}"/>
          </ac:picMkLst>
        </pc:picChg>
        <pc:picChg chg="mod">
          <ac:chgData name="Jerry Xing" userId="05d373c1f42877cb" providerId="LiveId" clId="{DEDF48A0-F2F9-4D8C-ABA5-288F62F83D02}" dt="2019-10-08T23:33:51.452" v="68" actId="1076"/>
          <ac:picMkLst>
            <pc:docMk/>
            <pc:sldMk cId="1484685404" sldId="378"/>
            <ac:picMk id="44" creationId="{6D47950D-7584-49C1-A986-72F8D1117F8B}"/>
          </ac:picMkLst>
        </pc:picChg>
        <pc:cxnChg chg="del mod">
          <ac:chgData name="Jerry Xing" userId="05d373c1f42877cb" providerId="LiveId" clId="{DEDF48A0-F2F9-4D8C-ABA5-288F62F83D02}" dt="2019-10-08T23:30:24.198" v="36" actId="478"/>
          <ac:cxnSpMkLst>
            <pc:docMk/>
            <pc:sldMk cId="1484685404" sldId="378"/>
            <ac:cxnSpMk id="36" creationId="{0DA45F9D-3077-423C-9739-4CD1BA3C77A4}"/>
          </ac:cxnSpMkLst>
        </pc:cxnChg>
        <pc:cxnChg chg="del mod">
          <ac:chgData name="Jerry Xing" userId="05d373c1f42877cb" providerId="LiveId" clId="{DEDF48A0-F2F9-4D8C-ABA5-288F62F83D02}" dt="2019-10-08T23:30:24.198" v="36" actId="478"/>
          <ac:cxnSpMkLst>
            <pc:docMk/>
            <pc:sldMk cId="1484685404" sldId="378"/>
            <ac:cxnSpMk id="37" creationId="{00EB3422-678F-4A57-B86C-A07FB99803B7}"/>
          </ac:cxnSpMkLst>
        </pc:cxnChg>
        <pc:cxnChg chg="del mod">
          <ac:chgData name="Jerry Xing" userId="05d373c1f42877cb" providerId="LiveId" clId="{DEDF48A0-F2F9-4D8C-ABA5-288F62F83D02}" dt="2019-10-08T23:30:25.174" v="37" actId="478"/>
          <ac:cxnSpMkLst>
            <pc:docMk/>
            <pc:sldMk cId="1484685404" sldId="378"/>
            <ac:cxnSpMk id="38" creationId="{6A03E9DC-7553-4DD4-B772-00B410AC7F9D}"/>
          </ac:cxnSpMkLst>
        </pc:cxnChg>
        <pc:cxnChg chg="del mod">
          <ac:chgData name="Jerry Xing" userId="05d373c1f42877cb" providerId="LiveId" clId="{DEDF48A0-F2F9-4D8C-ABA5-288F62F83D02}" dt="2019-10-08T23:30:24.198" v="36" actId="478"/>
          <ac:cxnSpMkLst>
            <pc:docMk/>
            <pc:sldMk cId="1484685404" sldId="378"/>
            <ac:cxnSpMk id="49" creationId="{D9E23A2A-45AE-4C36-9D85-C2C598BC78FE}"/>
          </ac:cxnSpMkLst>
        </pc:cxnChg>
      </pc:sldChg>
      <pc:sldChg chg="addSp delSp modSp add">
        <pc:chgData name="Jerry Xing" userId="05d373c1f42877cb" providerId="LiveId" clId="{DEDF48A0-F2F9-4D8C-ABA5-288F62F83D02}" dt="2019-10-08T23:35:34.270" v="112" actId="1076"/>
        <pc:sldMkLst>
          <pc:docMk/>
          <pc:sldMk cId="1572283630" sldId="379"/>
        </pc:sldMkLst>
        <pc:spChg chg="add del mod">
          <ac:chgData name="Jerry Xing" userId="05d373c1f42877cb" providerId="LiveId" clId="{DEDF48A0-F2F9-4D8C-ABA5-288F62F83D02}" dt="2019-10-08T23:35:10.068" v="94" actId="478"/>
          <ac:spMkLst>
            <pc:docMk/>
            <pc:sldMk cId="1572283630" sldId="379"/>
            <ac:spMk id="5" creationId="{2CD8F089-6B78-4AE4-9F9F-5B6F9A821FBD}"/>
          </ac:spMkLst>
        </pc:spChg>
        <pc:spChg chg="del">
          <ac:chgData name="Jerry Xing" userId="05d373c1f42877cb" providerId="LiveId" clId="{DEDF48A0-F2F9-4D8C-ABA5-288F62F83D02}" dt="2019-10-08T23:35:08.163" v="93" actId="478"/>
          <ac:spMkLst>
            <pc:docMk/>
            <pc:sldMk cId="1572283630" sldId="379"/>
            <ac:spMk id="7" creationId="{3AF20F5E-6CEF-47F5-9923-FC4E6ABA45A1}"/>
          </ac:spMkLst>
        </pc:spChg>
        <pc:spChg chg="add mod">
          <ac:chgData name="Jerry Xing" userId="05d373c1f42877cb" providerId="LiveId" clId="{DEDF48A0-F2F9-4D8C-ABA5-288F62F83D02}" dt="2019-10-08T23:35:34.270" v="112" actId="1076"/>
          <ac:spMkLst>
            <pc:docMk/>
            <pc:sldMk cId="1572283630" sldId="379"/>
            <ac:spMk id="8" creationId="{5F985302-2805-460A-B71F-5F67154CA6C9}"/>
          </ac:spMkLst>
        </pc:spChg>
        <pc:picChg chg="del">
          <ac:chgData name="Jerry Xing" userId="05d373c1f42877cb" providerId="LiveId" clId="{DEDF48A0-F2F9-4D8C-ABA5-288F62F83D02}" dt="2019-10-08T23:35:05.371" v="92" actId="478"/>
          <ac:picMkLst>
            <pc:docMk/>
            <pc:sldMk cId="1572283630" sldId="379"/>
            <ac:picMk id="6" creationId="{CC52B41F-9AE0-4888-9951-0484F6B612A2}"/>
          </ac:picMkLst>
        </pc:picChg>
        <pc:picChg chg="del">
          <ac:chgData name="Jerry Xing" userId="05d373c1f42877cb" providerId="LiveId" clId="{DEDF48A0-F2F9-4D8C-ABA5-288F62F83D02}" dt="2019-10-08T23:35:05.371" v="92" actId="478"/>
          <ac:picMkLst>
            <pc:docMk/>
            <pc:sldMk cId="1572283630" sldId="379"/>
            <ac:picMk id="42" creationId="{731A0434-FCED-4246-BC70-B95B96F56D41}"/>
          </ac:picMkLst>
        </pc:picChg>
        <pc:picChg chg="del">
          <ac:chgData name="Jerry Xing" userId="05d373c1f42877cb" providerId="LiveId" clId="{DEDF48A0-F2F9-4D8C-ABA5-288F62F83D02}" dt="2019-10-08T23:35:05.371" v="92" actId="478"/>
          <ac:picMkLst>
            <pc:docMk/>
            <pc:sldMk cId="1572283630" sldId="379"/>
            <ac:picMk id="44" creationId="{6D47950D-7584-49C1-A986-72F8D1117F8B}"/>
          </ac:picMkLst>
        </pc:picChg>
      </pc:sldChg>
      <pc:sldChg chg="modSp add">
        <pc:chgData name="Jerry Xing" userId="05d373c1f42877cb" providerId="LiveId" clId="{DEDF48A0-F2F9-4D8C-ABA5-288F62F83D02}" dt="2019-10-08T23:39:59.179" v="166" actId="207"/>
        <pc:sldMkLst>
          <pc:docMk/>
          <pc:sldMk cId="2711028434" sldId="380"/>
        </pc:sldMkLst>
        <pc:spChg chg="mod">
          <ac:chgData name="Jerry Xing" userId="05d373c1f42877cb" providerId="LiveId" clId="{DEDF48A0-F2F9-4D8C-ABA5-288F62F83D02}" dt="2019-10-08T23:39:47.598" v="164" actId="20577"/>
          <ac:spMkLst>
            <pc:docMk/>
            <pc:sldMk cId="2711028434" sldId="380"/>
            <ac:spMk id="2" creationId="{A8C6C31B-DFA4-4316-96A2-2962A96364CD}"/>
          </ac:spMkLst>
        </pc:spChg>
        <pc:spChg chg="mod">
          <ac:chgData name="Jerry Xing" userId="05d373c1f42877cb" providerId="LiveId" clId="{DEDF48A0-F2F9-4D8C-ABA5-288F62F83D02}" dt="2019-10-08T23:39:59.179" v="166" actId="207"/>
          <ac:spMkLst>
            <pc:docMk/>
            <pc:sldMk cId="2711028434" sldId="380"/>
            <ac:spMk id="7" creationId="{3AF20F5E-6CEF-47F5-9923-FC4E6ABA45A1}"/>
          </ac:spMkLst>
        </pc:spChg>
      </pc:sldChg>
      <pc:sldChg chg="modSp add">
        <pc:chgData name="Jerry Xing" userId="05d373c1f42877cb" providerId="LiveId" clId="{DEDF48A0-F2F9-4D8C-ABA5-288F62F83D02}" dt="2019-10-08T23:57:59.524" v="193" actId="20577"/>
        <pc:sldMkLst>
          <pc:docMk/>
          <pc:sldMk cId="3535129470" sldId="381"/>
        </pc:sldMkLst>
        <pc:spChg chg="mod">
          <ac:chgData name="Jerry Xing" userId="05d373c1f42877cb" providerId="LiveId" clId="{DEDF48A0-F2F9-4D8C-ABA5-288F62F83D02}" dt="2019-10-08T23:57:59.524" v="193" actId="20577"/>
          <ac:spMkLst>
            <pc:docMk/>
            <pc:sldMk cId="3535129470" sldId="381"/>
            <ac:spMk id="7" creationId="{3AF20F5E-6CEF-47F5-9923-FC4E6ABA45A1}"/>
          </ac:spMkLst>
        </pc:spChg>
      </pc:sldChg>
      <pc:sldChg chg="modSp add">
        <pc:chgData name="Jerry Xing" userId="05d373c1f42877cb" providerId="LiveId" clId="{DEDF48A0-F2F9-4D8C-ABA5-288F62F83D02}" dt="2019-10-08T23:40:05.326" v="168" actId="207"/>
        <pc:sldMkLst>
          <pc:docMk/>
          <pc:sldMk cId="3752084671" sldId="382"/>
        </pc:sldMkLst>
        <pc:spChg chg="mod">
          <ac:chgData name="Jerry Xing" userId="05d373c1f42877cb" providerId="LiveId" clId="{DEDF48A0-F2F9-4D8C-ABA5-288F62F83D02}" dt="2019-10-08T23:39:50.709" v="165"/>
          <ac:spMkLst>
            <pc:docMk/>
            <pc:sldMk cId="3752084671" sldId="382"/>
            <ac:spMk id="2" creationId="{A8C6C31B-DFA4-4316-96A2-2962A96364CD}"/>
          </ac:spMkLst>
        </pc:spChg>
        <pc:spChg chg="mod">
          <ac:chgData name="Jerry Xing" userId="05d373c1f42877cb" providerId="LiveId" clId="{DEDF48A0-F2F9-4D8C-ABA5-288F62F83D02}" dt="2019-10-08T23:40:05.326" v="168" actId="207"/>
          <ac:spMkLst>
            <pc:docMk/>
            <pc:sldMk cId="3752084671" sldId="382"/>
            <ac:spMk id="7" creationId="{3AF20F5E-6CEF-47F5-9923-FC4E6ABA45A1}"/>
          </ac:spMkLst>
        </pc:spChg>
      </pc:sldChg>
      <pc:sldChg chg="modSp add">
        <pc:chgData name="Jerry Xing" userId="05d373c1f42877cb" providerId="LiveId" clId="{DEDF48A0-F2F9-4D8C-ABA5-288F62F83D02}" dt="2019-10-09T01:07:41.013" v="1072" actId="113"/>
        <pc:sldMkLst>
          <pc:docMk/>
          <pc:sldMk cId="3964499119" sldId="383"/>
        </pc:sldMkLst>
        <pc:spChg chg="mod">
          <ac:chgData name="Jerry Xing" userId="05d373c1f42877cb" providerId="LiveId" clId="{DEDF48A0-F2F9-4D8C-ABA5-288F62F83D02}" dt="2019-10-09T01:07:41.013" v="1072" actId="113"/>
          <ac:spMkLst>
            <pc:docMk/>
            <pc:sldMk cId="3964499119" sldId="383"/>
            <ac:spMk id="7" creationId="{3AF20F5E-6CEF-47F5-9923-FC4E6ABA45A1}"/>
          </ac:spMkLst>
        </pc:spChg>
      </pc:sldChg>
      <pc:sldChg chg="delSp modSp add">
        <pc:chgData name="Jerry Xing" userId="05d373c1f42877cb" providerId="LiveId" clId="{DEDF48A0-F2F9-4D8C-ABA5-288F62F83D02}" dt="2019-10-09T00:04:47.943" v="316" actId="478"/>
        <pc:sldMkLst>
          <pc:docMk/>
          <pc:sldMk cId="2119951634" sldId="384"/>
        </pc:sldMkLst>
        <pc:spChg chg="del">
          <ac:chgData name="Jerry Xing" userId="05d373c1f42877cb" providerId="LiveId" clId="{DEDF48A0-F2F9-4D8C-ABA5-288F62F83D02}" dt="2019-10-09T00:04:47.943" v="316" actId="478"/>
          <ac:spMkLst>
            <pc:docMk/>
            <pc:sldMk cId="2119951634" sldId="384"/>
            <ac:spMk id="27" creationId="{FA8FC82A-FA0F-4A2D-897E-3FBEFF3025EB}"/>
          </ac:spMkLst>
        </pc:spChg>
        <pc:spChg chg="del">
          <ac:chgData name="Jerry Xing" userId="05d373c1f42877cb" providerId="LiveId" clId="{DEDF48A0-F2F9-4D8C-ABA5-288F62F83D02}" dt="2019-10-09T00:04:45.032" v="313" actId="478"/>
          <ac:spMkLst>
            <pc:docMk/>
            <pc:sldMk cId="2119951634" sldId="384"/>
            <ac:spMk id="29" creationId="{420FAF22-26F6-4FDB-96BC-C0BB9FA17518}"/>
          </ac:spMkLst>
        </pc:spChg>
        <pc:spChg chg="del">
          <ac:chgData name="Jerry Xing" userId="05d373c1f42877cb" providerId="LiveId" clId="{DEDF48A0-F2F9-4D8C-ABA5-288F62F83D02}" dt="2019-10-09T00:04:45.032" v="313" actId="478"/>
          <ac:spMkLst>
            <pc:docMk/>
            <pc:sldMk cId="2119951634" sldId="384"/>
            <ac:spMk id="30" creationId="{C1D1126E-B788-47FC-AADC-31DEEA6D021F}"/>
          </ac:spMkLst>
        </pc:spChg>
        <pc:spChg chg="del">
          <ac:chgData name="Jerry Xing" userId="05d373c1f42877cb" providerId="LiveId" clId="{DEDF48A0-F2F9-4D8C-ABA5-288F62F83D02}" dt="2019-10-09T00:04:45.032" v="313" actId="478"/>
          <ac:spMkLst>
            <pc:docMk/>
            <pc:sldMk cId="2119951634" sldId="384"/>
            <ac:spMk id="31" creationId="{6C49849D-3B5A-4773-8C9D-17FD763ADE49}"/>
          </ac:spMkLst>
        </pc:spChg>
        <pc:spChg chg="del">
          <ac:chgData name="Jerry Xing" userId="05d373c1f42877cb" providerId="LiveId" clId="{DEDF48A0-F2F9-4D8C-ABA5-288F62F83D02}" dt="2019-10-09T00:04:45.032" v="313" actId="478"/>
          <ac:spMkLst>
            <pc:docMk/>
            <pc:sldMk cId="2119951634" sldId="384"/>
            <ac:spMk id="32" creationId="{1EB66112-1D0D-41D1-A578-39F32E785E96}"/>
          </ac:spMkLst>
        </pc:spChg>
        <pc:spChg chg="del">
          <ac:chgData name="Jerry Xing" userId="05d373c1f42877cb" providerId="LiveId" clId="{DEDF48A0-F2F9-4D8C-ABA5-288F62F83D02}" dt="2019-10-09T00:04:45.032" v="313" actId="478"/>
          <ac:spMkLst>
            <pc:docMk/>
            <pc:sldMk cId="2119951634" sldId="384"/>
            <ac:spMk id="33" creationId="{4EE9B3BF-8EBC-42DF-936C-8F83AD209B5A}"/>
          </ac:spMkLst>
        </pc:spChg>
        <pc:spChg chg="del">
          <ac:chgData name="Jerry Xing" userId="05d373c1f42877cb" providerId="LiveId" clId="{DEDF48A0-F2F9-4D8C-ABA5-288F62F83D02}" dt="2019-10-09T00:04:46.387" v="314" actId="478"/>
          <ac:spMkLst>
            <pc:docMk/>
            <pc:sldMk cId="2119951634" sldId="384"/>
            <ac:spMk id="74" creationId="{AFB3AB99-D089-4858-8F1E-920ADA7D6672}"/>
          </ac:spMkLst>
        </pc:spChg>
        <pc:spChg chg="del">
          <ac:chgData name="Jerry Xing" userId="05d373c1f42877cb" providerId="LiveId" clId="{DEDF48A0-F2F9-4D8C-ABA5-288F62F83D02}" dt="2019-10-09T00:04:47.082" v="315" actId="478"/>
          <ac:spMkLst>
            <pc:docMk/>
            <pc:sldMk cId="2119951634" sldId="384"/>
            <ac:spMk id="80" creationId="{E0417F2A-43FC-4168-B93A-487F6DB2F0A0}"/>
          </ac:spMkLst>
        </pc:spChg>
        <pc:cxnChg chg="del mod">
          <ac:chgData name="Jerry Xing" userId="05d373c1f42877cb" providerId="LiveId" clId="{DEDF48A0-F2F9-4D8C-ABA5-288F62F83D02}" dt="2019-10-09T00:04:45.032" v="313" actId="478"/>
          <ac:cxnSpMkLst>
            <pc:docMk/>
            <pc:sldMk cId="2119951634" sldId="384"/>
            <ac:cxnSpMk id="34" creationId="{FC3691BC-04D1-40FA-9A8D-130CEBC2C9CF}"/>
          </ac:cxnSpMkLst>
        </pc:cxnChg>
        <pc:cxnChg chg="del mod">
          <ac:chgData name="Jerry Xing" userId="05d373c1f42877cb" providerId="LiveId" clId="{DEDF48A0-F2F9-4D8C-ABA5-288F62F83D02}" dt="2019-10-09T00:04:45.032" v="313" actId="478"/>
          <ac:cxnSpMkLst>
            <pc:docMk/>
            <pc:sldMk cId="2119951634" sldId="384"/>
            <ac:cxnSpMk id="35" creationId="{36BEFEC6-383B-40ED-AA58-7183466B8A96}"/>
          </ac:cxnSpMkLst>
        </pc:cxnChg>
        <pc:cxnChg chg="del mod">
          <ac:chgData name="Jerry Xing" userId="05d373c1f42877cb" providerId="LiveId" clId="{DEDF48A0-F2F9-4D8C-ABA5-288F62F83D02}" dt="2019-10-09T00:04:45.032" v="313" actId="478"/>
          <ac:cxnSpMkLst>
            <pc:docMk/>
            <pc:sldMk cId="2119951634" sldId="384"/>
            <ac:cxnSpMk id="36" creationId="{8FACD891-DABA-4CB3-A530-70822D522623}"/>
          </ac:cxnSpMkLst>
        </pc:cxnChg>
        <pc:cxnChg chg="del mod">
          <ac:chgData name="Jerry Xing" userId="05d373c1f42877cb" providerId="LiveId" clId="{DEDF48A0-F2F9-4D8C-ABA5-288F62F83D02}" dt="2019-10-09T00:04:45.032" v="313" actId="478"/>
          <ac:cxnSpMkLst>
            <pc:docMk/>
            <pc:sldMk cId="2119951634" sldId="384"/>
            <ac:cxnSpMk id="37" creationId="{DFEE5945-5B93-4C8B-94B5-D5F00A961AE0}"/>
          </ac:cxnSpMkLst>
        </pc:cxnChg>
      </pc:sldChg>
      <pc:sldChg chg="add">
        <pc:chgData name="Jerry Xing" userId="05d373c1f42877cb" providerId="LiveId" clId="{DEDF48A0-F2F9-4D8C-ABA5-288F62F83D02}" dt="2019-10-09T00:04:39.049" v="311"/>
        <pc:sldMkLst>
          <pc:docMk/>
          <pc:sldMk cId="933895776" sldId="385"/>
        </pc:sldMkLst>
      </pc:sldChg>
      <pc:sldChg chg="add del">
        <pc:chgData name="Jerry Xing" userId="05d373c1f42877cb" providerId="LiveId" clId="{DEDF48A0-F2F9-4D8C-ABA5-288F62F83D02}" dt="2019-10-09T00:24:15.939" v="599" actId="2696"/>
        <pc:sldMkLst>
          <pc:docMk/>
          <pc:sldMk cId="301709465" sldId="386"/>
        </pc:sldMkLst>
      </pc:sldChg>
      <pc:sldChg chg="add del">
        <pc:chgData name="Jerry Xing" userId="05d373c1f42877cb" providerId="LiveId" clId="{DEDF48A0-F2F9-4D8C-ABA5-288F62F83D02}" dt="2019-10-09T00:24:15.821" v="598" actId="2696"/>
        <pc:sldMkLst>
          <pc:docMk/>
          <pc:sldMk cId="4013953047" sldId="387"/>
        </pc:sldMkLst>
      </pc:sldChg>
      <pc:sldChg chg="add">
        <pc:chgData name="Jerry Xing" userId="05d373c1f42877cb" providerId="LiveId" clId="{DEDF48A0-F2F9-4D8C-ABA5-288F62F83D02}" dt="2019-10-09T00:22:51.988" v="581"/>
        <pc:sldMkLst>
          <pc:docMk/>
          <pc:sldMk cId="964237064" sldId="388"/>
        </pc:sldMkLst>
      </pc:sldChg>
      <pc:sldChg chg="addSp modSp add">
        <pc:chgData name="Jerry Xing" userId="05d373c1f42877cb" providerId="LiveId" clId="{DEDF48A0-F2F9-4D8C-ABA5-288F62F83D02}" dt="2019-10-09T00:24:01.560" v="597" actId="208"/>
        <pc:sldMkLst>
          <pc:docMk/>
          <pc:sldMk cId="2110453770" sldId="389"/>
        </pc:sldMkLst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18" creationId="{AF1CECBD-8A99-4A33-B7E0-9C3E3C038F58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19" creationId="{8D38A4E4-22E5-4DB0-9AA5-E6D0AF2599D6}"/>
          </ac:spMkLst>
        </pc:spChg>
        <pc:spChg chg="mod">
          <ac:chgData name="Jerry Xing" userId="05d373c1f42877cb" providerId="LiveId" clId="{DEDF48A0-F2F9-4D8C-ABA5-288F62F83D02}" dt="2019-10-09T00:24:01.560" v="597" actId="208"/>
          <ac:spMkLst>
            <pc:docMk/>
            <pc:sldMk cId="2110453770" sldId="389"/>
            <ac:spMk id="21" creationId="{20D043DB-F808-48EA-A749-525B79F8E822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22" creationId="{81099AEF-8EED-4942-BA9A-5EC7BD7D4ED7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23" creationId="{2FC38135-98AB-41C7-8343-DFAB20651AED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27" creationId="{80D58E75-8F7D-4371-9382-28DFF1E04D69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28" creationId="{3A326303-A5E4-4992-8051-B32A1D7C58D1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29" creationId="{228613DD-8E8F-43D9-94E5-A3633E106182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30" creationId="{A6B268E3-1459-4945-A5F3-9694F10BE413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31" creationId="{7EEEA73F-17CC-4939-ACFA-887BB43E5DF7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32" creationId="{B70A5D83-F11D-4995-A6DD-3BE14356156C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33" creationId="{14F4B339-123A-4433-AC1C-6B07E2F205D4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34" creationId="{074E2C1A-15F9-48A2-BE7B-8E316B058682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41" creationId="{B7F155C3-E5E7-4C15-856A-9E458C67F073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42" creationId="{24D9B421-12E0-406A-9329-98BC9DA024F6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49" creationId="{60396C5B-80BD-4D56-A094-1CD92E76466E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50" creationId="{942B7DF4-D923-44B5-99B0-372479C3AE70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51" creationId="{30D1D4CD-148F-4299-9E0E-0F2957AF3A78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52" creationId="{6123BFE9-AE44-4863-9A2A-0B91F39FFB1C}"/>
          </ac:spMkLst>
        </pc:spChg>
        <pc:spChg chg="add">
          <ac:chgData name="Jerry Xing" userId="05d373c1f42877cb" providerId="LiveId" clId="{DEDF48A0-F2F9-4D8C-ABA5-288F62F83D02}" dt="2019-10-09T00:23:56.427" v="595"/>
          <ac:spMkLst>
            <pc:docMk/>
            <pc:sldMk cId="2110453770" sldId="389"/>
            <ac:spMk id="53" creationId="{3CC7E515-712C-4F03-8FFD-472FA144A6CE}"/>
          </ac:spMkLst>
        </pc:spChg>
        <pc:spChg chg="mod">
          <ac:chgData name="Jerry Xing" userId="05d373c1f42877cb" providerId="LiveId" clId="{DEDF48A0-F2F9-4D8C-ABA5-288F62F83D02}" dt="2019-10-09T00:23:58.482" v="596" actId="207"/>
          <ac:spMkLst>
            <pc:docMk/>
            <pc:sldMk cId="2110453770" sldId="389"/>
            <ac:spMk id="55" creationId="{F4040B73-EE9A-4545-A671-8E18DFA25DD8}"/>
          </ac:spMkLst>
        </pc:spChg>
        <pc:grpChg chg="add">
          <ac:chgData name="Jerry Xing" userId="05d373c1f42877cb" providerId="LiveId" clId="{DEDF48A0-F2F9-4D8C-ABA5-288F62F83D02}" dt="2019-10-09T00:23:56.427" v="595"/>
          <ac:grpSpMkLst>
            <pc:docMk/>
            <pc:sldMk cId="2110453770" sldId="389"/>
            <ac:grpSpMk id="35" creationId="{784F0EC4-3458-463F-9CFD-4D3F46A58D5B}"/>
          </ac:grpSpMkLst>
        </pc:grpChg>
        <pc:grpChg chg="add">
          <ac:chgData name="Jerry Xing" userId="05d373c1f42877cb" providerId="LiveId" clId="{DEDF48A0-F2F9-4D8C-ABA5-288F62F83D02}" dt="2019-10-09T00:23:56.427" v="595"/>
          <ac:grpSpMkLst>
            <pc:docMk/>
            <pc:sldMk cId="2110453770" sldId="389"/>
            <ac:grpSpMk id="43" creationId="{DAC46965-F265-45E8-B876-EB1D0AB9EC8F}"/>
          </ac:grpSpMkLst>
        </pc:grpChg>
        <pc:picChg chg="add">
          <ac:chgData name="Jerry Xing" userId="05d373c1f42877cb" providerId="LiveId" clId="{DEDF48A0-F2F9-4D8C-ABA5-288F62F83D02}" dt="2019-10-09T00:23:56.427" v="595"/>
          <ac:picMkLst>
            <pc:docMk/>
            <pc:sldMk cId="2110453770" sldId="389"/>
            <ac:picMk id="47" creationId="{DE60A854-53C3-4373-995E-4B2EAD3C169F}"/>
          </ac:picMkLst>
        </pc:picChg>
      </pc:sldChg>
      <pc:sldChg chg="delSp modSp add del ord">
        <pc:chgData name="Jerry Xing" userId="05d373c1f42877cb" providerId="LiveId" clId="{DEDF48A0-F2F9-4D8C-ABA5-288F62F83D02}" dt="2019-10-09T00:51:20.258" v="790" actId="2696"/>
        <pc:sldMkLst>
          <pc:docMk/>
          <pc:sldMk cId="2112170102" sldId="390"/>
        </pc:sldMkLst>
        <pc:spChg chg="mod">
          <ac:chgData name="Jerry Xing" userId="05d373c1f42877cb" providerId="LiveId" clId="{DEDF48A0-F2F9-4D8C-ABA5-288F62F83D02}" dt="2019-10-09T00:32:04.287" v="644" actId="1076"/>
          <ac:spMkLst>
            <pc:docMk/>
            <pc:sldMk cId="2112170102" sldId="390"/>
            <ac:spMk id="5" creationId="{BDEC193A-D14E-4C88-93F4-4F21F47FDB13}"/>
          </ac:spMkLst>
        </pc:spChg>
        <pc:spChg chg="del mod">
          <ac:chgData name="Jerry Xing" userId="05d373c1f42877cb" providerId="LiveId" clId="{DEDF48A0-F2F9-4D8C-ABA5-288F62F83D02}" dt="2019-10-09T00:32:09.989" v="645" actId="478"/>
          <ac:spMkLst>
            <pc:docMk/>
            <pc:sldMk cId="2112170102" sldId="390"/>
            <ac:spMk id="14" creationId="{90E83457-3E30-4D4D-99EB-58C39CA9A8DE}"/>
          </ac:spMkLst>
        </pc:spChg>
        <pc:spChg chg="del mod">
          <ac:chgData name="Jerry Xing" userId="05d373c1f42877cb" providerId="LiveId" clId="{DEDF48A0-F2F9-4D8C-ABA5-288F62F83D02}" dt="2019-10-09T00:32:09.989" v="645" actId="478"/>
          <ac:spMkLst>
            <pc:docMk/>
            <pc:sldMk cId="2112170102" sldId="390"/>
            <ac:spMk id="15" creationId="{4655C0DF-3035-48AC-AA9B-9934838CCD97}"/>
          </ac:spMkLst>
        </pc:spChg>
        <pc:spChg chg="mod">
          <ac:chgData name="Jerry Xing" userId="05d373c1f42877cb" providerId="LiveId" clId="{DEDF48A0-F2F9-4D8C-ABA5-288F62F83D02}" dt="2019-10-09T00:30:00.244" v="635" actId="1076"/>
          <ac:spMkLst>
            <pc:docMk/>
            <pc:sldMk cId="2112170102" sldId="390"/>
            <ac:spMk id="25" creationId="{61219B79-DDBE-4394-879B-E77528931A3D}"/>
          </ac:spMkLst>
        </pc:spChg>
        <pc:spChg chg="mod">
          <ac:chgData name="Jerry Xing" userId="05d373c1f42877cb" providerId="LiveId" clId="{DEDF48A0-F2F9-4D8C-ABA5-288F62F83D02}" dt="2019-10-09T00:30:13.001" v="640" actId="1076"/>
          <ac:spMkLst>
            <pc:docMk/>
            <pc:sldMk cId="2112170102" sldId="390"/>
            <ac:spMk id="27" creationId="{7503C10E-EC7B-4D98-81E8-8EADC0D11D9C}"/>
          </ac:spMkLst>
        </pc:spChg>
        <pc:spChg chg="mod">
          <ac:chgData name="Jerry Xing" userId="05d373c1f42877cb" providerId="LiveId" clId="{DEDF48A0-F2F9-4D8C-ABA5-288F62F83D02}" dt="2019-10-09T00:30:10.378" v="639" actId="1076"/>
          <ac:spMkLst>
            <pc:docMk/>
            <pc:sldMk cId="2112170102" sldId="390"/>
            <ac:spMk id="28" creationId="{A5B04494-6ECA-452B-9C6B-A0564DE5E505}"/>
          </ac:spMkLst>
        </pc:spChg>
        <pc:spChg chg="mod">
          <ac:chgData name="Jerry Xing" userId="05d373c1f42877cb" providerId="LiveId" clId="{DEDF48A0-F2F9-4D8C-ABA5-288F62F83D02}" dt="2019-10-09T00:32:01.207" v="643" actId="255"/>
          <ac:spMkLst>
            <pc:docMk/>
            <pc:sldMk cId="2112170102" sldId="390"/>
            <ac:spMk id="65" creationId="{597AC308-8A90-4CA3-A9C8-E0D6C87B1AE7}"/>
          </ac:spMkLst>
        </pc:spChg>
        <pc:spChg chg="mod">
          <ac:chgData name="Jerry Xing" userId="05d373c1f42877cb" providerId="LiveId" clId="{DEDF48A0-F2F9-4D8C-ABA5-288F62F83D02}" dt="2019-10-09T00:30:05.855" v="637" actId="1076"/>
          <ac:spMkLst>
            <pc:docMk/>
            <pc:sldMk cId="2112170102" sldId="390"/>
            <ac:spMk id="66" creationId="{CCA5B4C6-0DE4-4A9C-9B61-9383DD8B4330}"/>
          </ac:spMkLst>
        </pc:spChg>
        <pc:spChg chg="mod">
          <ac:chgData name="Jerry Xing" userId="05d373c1f42877cb" providerId="LiveId" clId="{DEDF48A0-F2F9-4D8C-ABA5-288F62F83D02}" dt="2019-10-09T00:30:07.567" v="638" actId="1076"/>
          <ac:spMkLst>
            <pc:docMk/>
            <pc:sldMk cId="2112170102" sldId="390"/>
            <ac:spMk id="67" creationId="{26382C51-6F4B-4F9D-834E-F14151450061}"/>
          </ac:spMkLst>
        </pc:spChg>
        <pc:spChg chg="mod">
          <ac:chgData name="Jerry Xing" userId="05d373c1f42877cb" providerId="LiveId" clId="{DEDF48A0-F2F9-4D8C-ABA5-288F62F83D02}" dt="2019-10-09T00:29:54.826" v="633" actId="1076"/>
          <ac:spMkLst>
            <pc:docMk/>
            <pc:sldMk cId="2112170102" sldId="390"/>
            <ac:spMk id="69" creationId="{987B28BB-17FA-4C73-A04B-99186688CA3B}"/>
          </ac:spMkLst>
        </pc:spChg>
        <pc:spChg chg="mod">
          <ac:chgData name="Jerry Xing" userId="05d373c1f42877cb" providerId="LiveId" clId="{DEDF48A0-F2F9-4D8C-ABA5-288F62F83D02}" dt="2019-10-09T00:29:57.358" v="634" actId="1076"/>
          <ac:spMkLst>
            <pc:docMk/>
            <pc:sldMk cId="2112170102" sldId="390"/>
            <ac:spMk id="76" creationId="{60905935-E1E5-4B7F-9CDB-1E4C693F0FB6}"/>
          </ac:spMkLst>
        </pc:spChg>
        <pc:cxnChg chg="del mod">
          <ac:chgData name="Jerry Xing" userId="05d373c1f42877cb" providerId="LiveId" clId="{DEDF48A0-F2F9-4D8C-ABA5-288F62F83D02}" dt="2019-10-09T00:32:09.989" v="645" actId="478"/>
          <ac:cxnSpMkLst>
            <pc:docMk/>
            <pc:sldMk cId="2112170102" sldId="390"/>
            <ac:cxnSpMk id="16" creationId="{098F0D3E-F1B6-46B2-9DB0-0C488976E8A7}"/>
          </ac:cxnSpMkLst>
        </pc:cxnChg>
      </pc:sldChg>
      <pc:sldChg chg="delSp modSp add">
        <pc:chgData name="Jerry Xing" userId="05d373c1f42877cb" providerId="LiveId" clId="{DEDF48A0-F2F9-4D8C-ABA5-288F62F83D02}" dt="2019-10-09T00:32:25.944" v="648" actId="207"/>
        <pc:sldMkLst>
          <pc:docMk/>
          <pc:sldMk cId="3542068616" sldId="391"/>
        </pc:sldMkLst>
        <pc:spChg chg="mod">
          <ac:chgData name="Jerry Xing" userId="05d373c1f42877cb" providerId="LiveId" clId="{DEDF48A0-F2F9-4D8C-ABA5-288F62F83D02}" dt="2019-10-09T00:32:25.944" v="648" actId="207"/>
          <ac:spMkLst>
            <pc:docMk/>
            <pc:sldMk cId="3542068616" sldId="391"/>
            <ac:spMk id="5" creationId="{BDEC193A-D14E-4C88-93F4-4F21F47FDB13}"/>
          </ac:spMkLst>
        </pc:spChg>
        <pc:spChg chg="mod">
          <ac:chgData name="Jerry Xing" userId="05d373c1f42877cb" providerId="LiveId" clId="{DEDF48A0-F2F9-4D8C-ABA5-288F62F83D02}" dt="2019-10-09T00:32:25.944" v="648" actId="207"/>
          <ac:spMkLst>
            <pc:docMk/>
            <pc:sldMk cId="3542068616" sldId="391"/>
            <ac:spMk id="25" creationId="{61219B79-DDBE-4394-879B-E77528931A3D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27" creationId="{7503C10E-EC7B-4D98-81E8-8EADC0D11D9C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28" creationId="{A5B04494-6ECA-452B-9C6B-A0564DE5E505}"/>
          </ac:spMkLst>
        </pc:spChg>
        <pc:spChg chg="mod">
          <ac:chgData name="Jerry Xing" userId="05d373c1f42877cb" providerId="LiveId" clId="{DEDF48A0-F2F9-4D8C-ABA5-288F62F83D02}" dt="2019-10-09T00:32:25.944" v="648" actId="207"/>
          <ac:spMkLst>
            <pc:docMk/>
            <pc:sldMk cId="3542068616" sldId="391"/>
            <ac:spMk id="65" creationId="{597AC308-8A90-4CA3-A9C8-E0D6C87B1AE7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66" creationId="{CCA5B4C6-0DE4-4A9C-9B61-9383DD8B4330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67" creationId="{26382C51-6F4B-4F9D-834E-F14151450061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69" creationId="{987B28BB-17FA-4C73-A04B-99186688CA3B}"/>
          </ac:spMkLst>
        </pc:spChg>
        <pc:spChg chg="del">
          <ac:chgData name="Jerry Xing" userId="05d373c1f42877cb" providerId="LiveId" clId="{DEDF48A0-F2F9-4D8C-ABA5-288F62F83D02}" dt="2019-10-09T00:32:20.536" v="647" actId="478"/>
          <ac:spMkLst>
            <pc:docMk/>
            <pc:sldMk cId="3542068616" sldId="391"/>
            <ac:spMk id="76" creationId="{60905935-E1E5-4B7F-9CDB-1E4C693F0FB6}"/>
          </ac:spMkLst>
        </pc:spChg>
      </pc:sldChg>
      <pc:sldChg chg="addSp modSp add">
        <pc:chgData name="Jerry Xing" userId="05d373c1f42877cb" providerId="LiveId" clId="{DEDF48A0-F2F9-4D8C-ABA5-288F62F83D02}" dt="2019-10-09T01:08:18.049" v="1080" actId="14100"/>
        <pc:sldMkLst>
          <pc:docMk/>
          <pc:sldMk cId="1145270836" sldId="392"/>
        </pc:sldMkLst>
        <pc:spChg chg="mod">
          <ac:chgData name="Jerry Xing" userId="05d373c1f42877cb" providerId="LiveId" clId="{DEDF48A0-F2F9-4D8C-ABA5-288F62F83D02}" dt="2019-10-09T00:33:21.887" v="662" actId="12789"/>
          <ac:spMkLst>
            <pc:docMk/>
            <pc:sldMk cId="1145270836" sldId="392"/>
            <ac:spMk id="5" creationId="{BDEC193A-D14E-4C88-93F4-4F21F47FDB13}"/>
          </ac:spMkLst>
        </pc:spChg>
        <pc:spChg chg="add mod">
          <ac:chgData name="Jerry Xing" userId="05d373c1f42877cb" providerId="LiveId" clId="{DEDF48A0-F2F9-4D8C-ABA5-288F62F83D02}" dt="2019-10-09T00:33:19.304" v="661" actId="12789"/>
          <ac:spMkLst>
            <pc:docMk/>
            <pc:sldMk cId="1145270836" sldId="392"/>
            <ac:spMk id="8" creationId="{C826D7A0-C2D2-4997-8F6D-AD7A6B0B6158}"/>
          </ac:spMkLst>
        </pc:spChg>
        <pc:spChg chg="add mod">
          <ac:chgData name="Jerry Xing" userId="05d373c1f42877cb" providerId="LiveId" clId="{DEDF48A0-F2F9-4D8C-ABA5-288F62F83D02}" dt="2019-10-09T00:33:21.887" v="662" actId="12789"/>
          <ac:spMkLst>
            <pc:docMk/>
            <pc:sldMk cId="1145270836" sldId="392"/>
            <ac:spMk id="9" creationId="{83EBF707-70D8-4432-9EAC-987C2374B782}"/>
          </ac:spMkLst>
        </pc:spChg>
        <pc:spChg chg="add mod">
          <ac:chgData name="Jerry Xing" userId="05d373c1f42877cb" providerId="LiveId" clId="{DEDF48A0-F2F9-4D8C-ABA5-288F62F83D02}" dt="2019-10-09T01:08:07.403" v="1075" actId="1076"/>
          <ac:spMkLst>
            <pc:docMk/>
            <pc:sldMk cId="1145270836" sldId="392"/>
            <ac:spMk id="10" creationId="{ADFF0A5D-5E73-4947-9AA5-494C55275E48}"/>
          </ac:spMkLst>
        </pc:spChg>
        <pc:spChg chg="add mod">
          <ac:chgData name="Jerry Xing" userId="05d373c1f42877cb" providerId="LiveId" clId="{DEDF48A0-F2F9-4D8C-ABA5-288F62F83D02}" dt="2019-10-09T01:08:08.839" v="1076" actId="1076"/>
          <ac:spMkLst>
            <pc:docMk/>
            <pc:sldMk cId="1145270836" sldId="392"/>
            <ac:spMk id="11" creationId="{77B7713C-EA25-436A-B62A-348D12E69316}"/>
          </ac:spMkLst>
        </pc:spChg>
        <pc:spChg chg="mod">
          <ac:chgData name="Jerry Xing" userId="05d373c1f42877cb" providerId="LiveId" clId="{DEDF48A0-F2F9-4D8C-ABA5-288F62F83D02}" dt="2019-10-09T00:33:19.304" v="661" actId="12789"/>
          <ac:spMkLst>
            <pc:docMk/>
            <pc:sldMk cId="1145270836" sldId="392"/>
            <ac:spMk id="65" creationId="{597AC308-8A90-4CA3-A9C8-E0D6C87B1AE7}"/>
          </ac:spMkLst>
        </pc:spChg>
        <pc:cxnChg chg="add mod">
          <ac:chgData name="Jerry Xing" userId="05d373c1f42877cb" providerId="LiveId" clId="{DEDF48A0-F2F9-4D8C-ABA5-288F62F83D02}" dt="2019-10-09T01:08:14.629" v="1079" actId="14100"/>
          <ac:cxnSpMkLst>
            <pc:docMk/>
            <pc:sldMk cId="1145270836" sldId="392"/>
            <ac:cxnSpMk id="12" creationId="{ED965E22-1175-453F-BE58-02EECFD4384F}"/>
          </ac:cxnSpMkLst>
        </pc:cxnChg>
        <pc:cxnChg chg="add mod">
          <ac:chgData name="Jerry Xing" userId="05d373c1f42877cb" providerId="LiveId" clId="{DEDF48A0-F2F9-4D8C-ABA5-288F62F83D02}" dt="2019-10-09T01:08:18.049" v="1080" actId="14100"/>
          <ac:cxnSpMkLst>
            <pc:docMk/>
            <pc:sldMk cId="1145270836" sldId="392"/>
            <ac:cxnSpMk id="13" creationId="{14D4E23B-0614-4573-AAC8-974A8E83A9FB}"/>
          </ac:cxnSpMkLst>
        </pc:cxnChg>
      </pc:sldChg>
      <pc:sldChg chg="delSp modSp add ord">
        <pc:chgData name="Jerry Xing" userId="05d373c1f42877cb" providerId="LiveId" clId="{DEDF48A0-F2F9-4D8C-ABA5-288F62F83D02}" dt="2019-10-09T00:44:47.555" v="695" actId="478"/>
        <pc:sldMkLst>
          <pc:docMk/>
          <pc:sldMk cId="2250802686" sldId="393"/>
        </pc:sldMkLst>
        <pc:spChg chg="del">
          <ac:chgData name="Jerry Xing" userId="05d373c1f42877cb" providerId="LiveId" clId="{DEDF48A0-F2F9-4D8C-ABA5-288F62F83D02}" dt="2019-10-09T00:44:47.555" v="695" actId="478"/>
          <ac:spMkLst>
            <pc:docMk/>
            <pc:sldMk cId="2250802686" sldId="393"/>
            <ac:spMk id="27" creationId="{7503C10E-EC7B-4D98-81E8-8EADC0D11D9C}"/>
          </ac:spMkLst>
        </pc:spChg>
        <pc:spChg chg="del">
          <ac:chgData name="Jerry Xing" userId="05d373c1f42877cb" providerId="LiveId" clId="{DEDF48A0-F2F9-4D8C-ABA5-288F62F83D02}" dt="2019-10-09T00:44:47.555" v="695" actId="478"/>
          <ac:spMkLst>
            <pc:docMk/>
            <pc:sldMk cId="2250802686" sldId="393"/>
            <ac:spMk id="28" creationId="{A5B04494-6ECA-452B-9C6B-A0564DE5E505}"/>
          </ac:spMkLst>
        </pc:spChg>
        <pc:spChg chg="mod">
          <ac:chgData name="Jerry Xing" userId="05d373c1f42877cb" providerId="LiveId" clId="{DEDF48A0-F2F9-4D8C-ABA5-288F62F83D02}" dt="2019-10-09T00:44:43.349" v="694" actId="1076"/>
          <ac:spMkLst>
            <pc:docMk/>
            <pc:sldMk cId="2250802686" sldId="393"/>
            <ac:spMk id="66" creationId="{CCA5B4C6-0DE4-4A9C-9B61-9383DD8B4330}"/>
          </ac:spMkLst>
        </pc:spChg>
        <pc:spChg chg="mod">
          <ac:chgData name="Jerry Xing" userId="05d373c1f42877cb" providerId="LiveId" clId="{DEDF48A0-F2F9-4D8C-ABA5-288F62F83D02}" dt="2019-10-09T00:44:43.349" v="694" actId="1076"/>
          <ac:spMkLst>
            <pc:docMk/>
            <pc:sldMk cId="2250802686" sldId="393"/>
            <ac:spMk id="67" creationId="{26382C51-6F4B-4F9D-834E-F14151450061}"/>
          </ac:spMkLst>
        </pc:spChg>
        <pc:spChg chg="mod">
          <ac:chgData name="Jerry Xing" userId="05d373c1f42877cb" providerId="LiveId" clId="{DEDF48A0-F2F9-4D8C-ABA5-288F62F83D02}" dt="2019-10-09T00:44:14.651" v="689" actId="207"/>
          <ac:spMkLst>
            <pc:docMk/>
            <pc:sldMk cId="2250802686" sldId="393"/>
            <ac:spMk id="69" creationId="{987B28BB-17FA-4C73-A04B-99186688CA3B}"/>
          </ac:spMkLst>
        </pc:spChg>
        <pc:spChg chg="del">
          <ac:chgData name="Jerry Xing" userId="05d373c1f42877cb" providerId="LiveId" clId="{DEDF48A0-F2F9-4D8C-ABA5-288F62F83D02}" dt="2019-10-09T00:44:47.555" v="695" actId="478"/>
          <ac:spMkLst>
            <pc:docMk/>
            <pc:sldMk cId="2250802686" sldId="393"/>
            <ac:spMk id="76" creationId="{60905935-E1E5-4B7F-9CDB-1E4C693F0FB6}"/>
          </ac:spMkLst>
        </pc:spChg>
      </pc:sldChg>
      <pc:sldChg chg="addSp modSp add">
        <pc:chgData name="Jerry Xing" userId="05d373c1f42877cb" providerId="LiveId" clId="{DEDF48A0-F2F9-4D8C-ABA5-288F62F83D02}" dt="2019-10-09T00:45:19.985" v="706" actId="313"/>
        <pc:sldMkLst>
          <pc:docMk/>
          <pc:sldMk cId="4017671125" sldId="394"/>
        </pc:sldMkLst>
        <pc:spChg chg="add mod">
          <ac:chgData name="Jerry Xing" userId="05d373c1f42877cb" providerId="LiveId" clId="{DEDF48A0-F2F9-4D8C-ABA5-288F62F83D02}" dt="2019-10-09T00:45:11.545" v="702" actId="1582"/>
          <ac:spMkLst>
            <pc:docMk/>
            <pc:sldMk cId="4017671125" sldId="394"/>
            <ac:spMk id="11" creationId="{06D820B4-C40F-4754-8264-57BB25DB1D7F}"/>
          </ac:spMkLst>
        </pc:spChg>
        <pc:spChg chg="add mod">
          <ac:chgData name="Jerry Xing" userId="05d373c1f42877cb" providerId="LiveId" clId="{DEDF48A0-F2F9-4D8C-ABA5-288F62F83D02}" dt="2019-10-09T00:45:19.985" v="706" actId="313"/>
          <ac:spMkLst>
            <pc:docMk/>
            <pc:sldMk cId="4017671125" sldId="394"/>
            <ac:spMk id="12" creationId="{15D4E8CA-EF5E-47F2-9C56-607000B5D2F0}"/>
          </ac:spMkLst>
        </pc:spChg>
      </pc:sldChg>
      <pc:sldChg chg="addSp delSp modSp add">
        <pc:chgData name="Jerry Xing" userId="05d373c1f42877cb" providerId="LiveId" clId="{DEDF48A0-F2F9-4D8C-ABA5-288F62F83D02}" dt="2019-10-09T00:51:08.568" v="787" actId="113"/>
        <pc:sldMkLst>
          <pc:docMk/>
          <pc:sldMk cId="1740793085" sldId="395"/>
        </pc:sldMkLst>
        <pc:spChg chg="add mod">
          <ac:chgData name="Jerry Xing" userId="05d373c1f42877cb" providerId="LiveId" clId="{DEDF48A0-F2F9-4D8C-ABA5-288F62F83D02}" dt="2019-10-09T00:48:37.473" v="751" actId="1076"/>
          <ac:spMkLst>
            <pc:docMk/>
            <pc:sldMk cId="1740793085" sldId="395"/>
            <ac:spMk id="14" creationId="{9E51B486-1150-4FE5-8FD1-D5A9C1F3FF2F}"/>
          </ac:spMkLst>
        </pc:spChg>
        <pc:spChg chg="add mod">
          <ac:chgData name="Jerry Xing" userId="05d373c1f42877cb" providerId="LiveId" clId="{DEDF48A0-F2F9-4D8C-ABA5-288F62F83D02}" dt="2019-10-09T00:48:49.896" v="755" actId="1076"/>
          <ac:spMkLst>
            <pc:docMk/>
            <pc:sldMk cId="1740793085" sldId="395"/>
            <ac:spMk id="15" creationId="{9B0D8FF0-A00C-4725-8C36-BF9182503542}"/>
          </ac:spMkLst>
        </pc:spChg>
        <pc:spChg chg="add del mod">
          <ac:chgData name="Jerry Xing" userId="05d373c1f42877cb" providerId="LiveId" clId="{DEDF48A0-F2F9-4D8C-ABA5-288F62F83D02}" dt="2019-10-09T00:47:36.049" v="740" actId="478"/>
          <ac:spMkLst>
            <pc:docMk/>
            <pc:sldMk cId="1740793085" sldId="395"/>
            <ac:spMk id="22" creationId="{B07B6D8F-A326-4EC9-B560-F3B77952187C}"/>
          </ac:spMkLst>
        </pc:spChg>
        <pc:spChg chg="add del mod">
          <ac:chgData name="Jerry Xing" userId="05d373c1f42877cb" providerId="LiveId" clId="{DEDF48A0-F2F9-4D8C-ABA5-288F62F83D02}" dt="2019-10-09T00:49:01.707" v="759" actId="478"/>
          <ac:spMkLst>
            <pc:docMk/>
            <pc:sldMk cId="1740793085" sldId="395"/>
            <ac:spMk id="26" creationId="{83124740-8352-4A30-974B-6D37CA8861DB}"/>
          </ac:spMkLst>
        </pc:spChg>
        <pc:spChg chg="mod">
          <ac:chgData name="Jerry Xing" userId="05d373c1f42877cb" providerId="LiveId" clId="{DEDF48A0-F2F9-4D8C-ABA5-288F62F83D02}" dt="2019-10-09T00:51:01.758" v="786" actId="207"/>
          <ac:spMkLst>
            <pc:docMk/>
            <pc:sldMk cId="1740793085" sldId="395"/>
            <ac:spMk id="27" creationId="{7503C10E-EC7B-4D98-81E8-8EADC0D11D9C}"/>
          </ac:spMkLst>
        </pc:spChg>
        <pc:spChg chg="mod">
          <ac:chgData name="Jerry Xing" userId="05d373c1f42877cb" providerId="LiveId" clId="{DEDF48A0-F2F9-4D8C-ABA5-288F62F83D02}" dt="2019-10-09T00:51:01.758" v="786" actId="207"/>
          <ac:spMkLst>
            <pc:docMk/>
            <pc:sldMk cId="1740793085" sldId="395"/>
            <ac:spMk id="28" creationId="{A5B04494-6ECA-452B-9C6B-A0564DE5E505}"/>
          </ac:spMkLst>
        </pc:spChg>
        <pc:spChg chg="add del mod">
          <ac:chgData name="Jerry Xing" userId="05d373c1f42877cb" providerId="LiveId" clId="{DEDF48A0-F2F9-4D8C-ABA5-288F62F83D02}" dt="2019-10-09T00:49:01.707" v="759" actId="478"/>
          <ac:spMkLst>
            <pc:docMk/>
            <pc:sldMk cId="1740793085" sldId="395"/>
            <ac:spMk id="29" creationId="{56077BDF-4996-4D0B-B400-87C0AE5F9624}"/>
          </ac:spMkLst>
        </pc:spChg>
        <pc:spChg chg="mod">
          <ac:chgData name="Jerry Xing" userId="05d373c1f42877cb" providerId="LiveId" clId="{DEDF48A0-F2F9-4D8C-ABA5-288F62F83D02}" dt="2019-10-09T00:48:37.473" v="751" actId="1076"/>
          <ac:spMkLst>
            <pc:docMk/>
            <pc:sldMk cId="1740793085" sldId="395"/>
            <ac:spMk id="66" creationId="{CCA5B4C6-0DE4-4A9C-9B61-9383DD8B4330}"/>
          </ac:spMkLst>
        </pc:spChg>
        <pc:spChg chg="mod">
          <ac:chgData name="Jerry Xing" userId="05d373c1f42877cb" providerId="LiveId" clId="{DEDF48A0-F2F9-4D8C-ABA5-288F62F83D02}" dt="2019-10-09T00:48:37.473" v="751" actId="1076"/>
          <ac:spMkLst>
            <pc:docMk/>
            <pc:sldMk cId="1740793085" sldId="395"/>
            <ac:spMk id="67" creationId="{26382C51-6F4B-4F9D-834E-F14151450061}"/>
          </ac:spMkLst>
        </pc:spChg>
        <pc:spChg chg="mod">
          <ac:chgData name="Jerry Xing" userId="05d373c1f42877cb" providerId="LiveId" clId="{DEDF48A0-F2F9-4D8C-ABA5-288F62F83D02}" dt="2019-10-09T00:51:08.568" v="787" actId="113"/>
          <ac:spMkLst>
            <pc:docMk/>
            <pc:sldMk cId="1740793085" sldId="395"/>
            <ac:spMk id="76" creationId="{60905935-E1E5-4B7F-9CDB-1E4C693F0FB6}"/>
          </ac:spMkLst>
        </pc:spChg>
        <pc:cxnChg chg="add mod">
          <ac:chgData name="Jerry Xing" userId="05d373c1f42877cb" providerId="LiveId" clId="{DEDF48A0-F2F9-4D8C-ABA5-288F62F83D02}" dt="2019-10-09T00:48:41.234" v="752" actId="14100"/>
          <ac:cxnSpMkLst>
            <pc:docMk/>
            <pc:sldMk cId="1740793085" sldId="395"/>
            <ac:cxnSpMk id="16" creationId="{E17C46C9-6B7A-4E2D-9383-BE7DE6210B28}"/>
          </ac:cxnSpMkLst>
        </pc:cxnChg>
      </pc:sldChg>
      <pc:sldChg chg="modSp add">
        <pc:chgData name="Jerry Xing" userId="05d373c1f42877cb" providerId="LiveId" clId="{DEDF48A0-F2F9-4D8C-ABA5-288F62F83D02}" dt="2019-10-09T00:51:11.994" v="788" actId="113"/>
        <pc:sldMkLst>
          <pc:docMk/>
          <pc:sldMk cId="918443870" sldId="396"/>
        </pc:sldMkLst>
        <pc:spChg chg="mod">
          <ac:chgData name="Jerry Xing" userId="05d373c1f42877cb" providerId="LiveId" clId="{DEDF48A0-F2F9-4D8C-ABA5-288F62F83D02}" dt="2019-10-09T00:50:58.041" v="785" actId="207"/>
          <ac:spMkLst>
            <pc:docMk/>
            <pc:sldMk cId="918443870" sldId="396"/>
            <ac:spMk id="27" creationId="{7503C10E-EC7B-4D98-81E8-8EADC0D11D9C}"/>
          </ac:spMkLst>
        </pc:spChg>
        <pc:spChg chg="mod">
          <ac:chgData name="Jerry Xing" userId="05d373c1f42877cb" providerId="LiveId" clId="{DEDF48A0-F2F9-4D8C-ABA5-288F62F83D02}" dt="2019-10-09T00:50:58.041" v="785" actId="207"/>
          <ac:spMkLst>
            <pc:docMk/>
            <pc:sldMk cId="918443870" sldId="396"/>
            <ac:spMk id="28" creationId="{A5B04494-6ECA-452B-9C6B-A0564DE5E505}"/>
          </ac:spMkLst>
        </pc:spChg>
        <pc:spChg chg="mod">
          <ac:chgData name="Jerry Xing" userId="05d373c1f42877cb" providerId="LiveId" clId="{DEDF48A0-F2F9-4D8C-ABA5-288F62F83D02}" dt="2019-10-09T00:51:11.994" v="788" actId="113"/>
          <ac:spMkLst>
            <pc:docMk/>
            <pc:sldMk cId="918443870" sldId="396"/>
            <ac:spMk id="76" creationId="{60905935-E1E5-4B7F-9CDB-1E4C693F0FB6}"/>
          </ac:spMkLst>
        </pc:spChg>
      </pc:sldChg>
      <pc:sldChg chg="addSp delSp modSp add">
        <pc:chgData name="Jerry Xing" userId="05d373c1f42877cb" providerId="LiveId" clId="{DEDF48A0-F2F9-4D8C-ABA5-288F62F83D02}" dt="2019-10-09T01:08:47.795" v="1087" actId="404"/>
        <pc:sldMkLst>
          <pc:docMk/>
          <pc:sldMk cId="558361981" sldId="397"/>
        </pc:sldMkLst>
        <pc:spChg chg="mod">
          <ac:chgData name="Jerry Xing" userId="05d373c1f42877cb" providerId="LiveId" clId="{DEDF48A0-F2F9-4D8C-ABA5-288F62F83D02}" dt="2019-10-09T00:49:37.393" v="768" actId="208"/>
          <ac:spMkLst>
            <pc:docMk/>
            <pc:sldMk cId="558361981" sldId="397"/>
            <ac:spMk id="14" creationId="{9E51B486-1150-4FE5-8FD1-D5A9C1F3FF2F}"/>
          </ac:spMkLst>
        </pc:spChg>
        <pc:spChg chg="del">
          <ac:chgData name="Jerry Xing" userId="05d373c1f42877cb" providerId="LiveId" clId="{DEDF48A0-F2F9-4D8C-ABA5-288F62F83D02}" dt="2019-10-09T00:49:42.854" v="770" actId="478"/>
          <ac:spMkLst>
            <pc:docMk/>
            <pc:sldMk cId="558361981" sldId="397"/>
            <ac:spMk id="15" creationId="{9B0D8FF0-A00C-4725-8C36-BF9182503542}"/>
          </ac:spMkLst>
        </pc:spChg>
        <pc:spChg chg="add del">
          <ac:chgData name="Jerry Xing" userId="05d373c1f42877cb" providerId="LiveId" clId="{DEDF48A0-F2F9-4D8C-ABA5-288F62F83D02}" dt="2019-10-09T00:49:15.732" v="763"/>
          <ac:spMkLst>
            <pc:docMk/>
            <pc:sldMk cId="558361981" sldId="397"/>
            <ac:spMk id="19" creationId="{AF268724-98B7-4780-9B72-4B7900E15324}"/>
          </ac:spMkLst>
        </pc:spChg>
        <pc:spChg chg="add mod">
          <ac:chgData name="Jerry Xing" userId="05d373c1f42877cb" providerId="LiveId" clId="{DEDF48A0-F2F9-4D8C-ABA5-288F62F83D02}" dt="2019-10-09T00:49:29.459" v="767" actId="12789"/>
          <ac:spMkLst>
            <pc:docMk/>
            <pc:sldMk cId="558361981" sldId="397"/>
            <ac:spMk id="20" creationId="{33A39239-F834-4FC8-80A5-B1DE656C87DA}"/>
          </ac:spMkLst>
        </pc:spChg>
        <pc:spChg chg="add mod">
          <ac:chgData name="Jerry Xing" userId="05d373c1f42877cb" providerId="LiveId" clId="{DEDF48A0-F2F9-4D8C-ABA5-288F62F83D02}" dt="2019-10-09T01:08:47.795" v="1087" actId="404"/>
          <ac:spMkLst>
            <pc:docMk/>
            <pc:sldMk cId="558361981" sldId="397"/>
            <ac:spMk id="23" creationId="{28478860-970E-4E9D-AF31-ABC45599F520}"/>
          </ac:spMkLst>
        </pc:spChg>
        <pc:spChg chg="del">
          <ac:chgData name="Jerry Xing" userId="05d373c1f42877cb" providerId="LiveId" clId="{DEDF48A0-F2F9-4D8C-ABA5-288F62F83D02}" dt="2019-10-09T00:50:47.810" v="783" actId="478"/>
          <ac:spMkLst>
            <pc:docMk/>
            <pc:sldMk cId="558361981" sldId="397"/>
            <ac:spMk id="26" creationId="{83124740-8352-4A30-974B-6D37CA8861DB}"/>
          </ac:spMkLst>
        </pc:spChg>
        <pc:spChg chg="mod">
          <ac:chgData name="Jerry Xing" userId="05d373c1f42877cb" providerId="LiveId" clId="{DEDF48A0-F2F9-4D8C-ABA5-288F62F83D02}" dt="2019-10-09T00:50:54.192" v="784" actId="207"/>
          <ac:spMkLst>
            <pc:docMk/>
            <pc:sldMk cId="558361981" sldId="397"/>
            <ac:spMk id="27" creationId="{7503C10E-EC7B-4D98-81E8-8EADC0D11D9C}"/>
          </ac:spMkLst>
        </pc:spChg>
        <pc:spChg chg="mod">
          <ac:chgData name="Jerry Xing" userId="05d373c1f42877cb" providerId="LiveId" clId="{DEDF48A0-F2F9-4D8C-ABA5-288F62F83D02}" dt="2019-10-09T00:50:54.192" v="784" actId="207"/>
          <ac:spMkLst>
            <pc:docMk/>
            <pc:sldMk cId="558361981" sldId="397"/>
            <ac:spMk id="28" creationId="{A5B04494-6ECA-452B-9C6B-A0564DE5E505}"/>
          </ac:spMkLst>
        </pc:spChg>
        <pc:spChg chg="del">
          <ac:chgData name="Jerry Xing" userId="05d373c1f42877cb" providerId="LiveId" clId="{DEDF48A0-F2F9-4D8C-ABA5-288F62F83D02}" dt="2019-10-09T00:50:47.810" v="783" actId="478"/>
          <ac:spMkLst>
            <pc:docMk/>
            <pc:sldMk cId="558361981" sldId="397"/>
            <ac:spMk id="29" creationId="{56077BDF-4996-4D0B-B400-87C0AE5F9624}"/>
          </ac:spMkLst>
        </pc:spChg>
        <pc:spChg chg="add del mod">
          <ac:chgData name="Jerry Xing" userId="05d373c1f42877cb" providerId="LiveId" clId="{DEDF48A0-F2F9-4D8C-ABA5-288F62F83D02}" dt="2019-10-09T00:49:58.305" v="777" actId="478"/>
          <ac:spMkLst>
            <pc:docMk/>
            <pc:sldMk cId="558361981" sldId="397"/>
            <ac:spMk id="30" creationId="{528F775C-5364-40E8-99FA-6FBC1543B3FC}"/>
          </ac:spMkLst>
        </pc:spChg>
        <pc:spChg chg="add mod">
          <ac:chgData name="Jerry Xing" userId="05d373c1f42877cb" providerId="LiveId" clId="{DEDF48A0-F2F9-4D8C-ABA5-288F62F83D02}" dt="2019-10-09T00:50:11.632" v="779" actId="1582"/>
          <ac:spMkLst>
            <pc:docMk/>
            <pc:sldMk cId="558361981" sldId="397"/>
            <ac:spMk id="31" creationId="{913A319D-FD46-4239-B995-DA6C1CD3A48C}"/>
          </ac:spMkLst>
        </pc:spChg>
        <pc:spChg chg="mod">
          <ac:chgData name="Jerry Xing" userId="05d373c1f42877cb" providerId="LiveId" clId="{DEDF48A0-F2F9-4D8C-ABA5-288F62F83D02}" dt="2019-10-09T00:49:29.459" v="767" actId="12789"/>
          <ac:spMkLst>
            <pc:docMk/>
            <pc:sldMk cId="558361981" sldId="397"/>
            <ac:spMk id="67" creationId="{26382C51-6F4B-4F9D-834E-F14151450061}"/>
          </ac:spMkLst>
        </pc:spChg>
        <pc:spChg chg="mod">
          <ac:chgData name="Jerry Xing" userId="05d373c1f42877cb" providerId="LiveId" clId="{DEDF48A0-F2F9-4D8C-ABA5-288F62F83D02}" dt="2019-10-09T00:51:14.712" v="789" actId="113"/>
          <ac:spMkLst>
            <pc:docMk/>
            <pc:sldMk cId="558361981" sldId="397"/>
            <ac:spMk id="76" creationId="{60905935-E1E5-4B7F-9CDB-1E4C693F0FB6}"/>
          </ac:spMkLst>
        </pc:spChg>
        <pc:cxnChg chg="mod">
          <ac:chgData name="Jerry Xing" userId="05d373c1f42877cb" providerId="LiveId" clId="{DEDF48A0-F2F9-4D8C-ABA5-288F62F83D02}" dt="2019-10-09T00:49:39.923" v="769" actId="14100"/>
          <ac:cxnSpMkLst>
            <pc:docMk/>
            <pc:sldMk cId="558361981" sldId="397"/>
            <ac:cxnSpMk id="16" creationId="{E17C46C9-6B7A-4E2D-9383-BE7DE6210B28}"/>
          </ac:cxnSpMkLst>
        </pc:cxnChg>
        <pc:cxnChg chg="add mod">
          <ac:chgData name="Jerry Xing" userId="05d373c1f42877cb" providerId="LiveId" clId="{DEDF48A0-F2F9-4D8C-ABA5-288F62F83D02}" dt="2019-10-09T00:50:19.338" v="782" actId="1582"/>
          <ac:cxnSpMkLst>
            <pc:docMk/>
            <pc:sldMk cId="558361981" sldId="397"/>
            <ac:cxnSpMk id="22" creationId="{512A8F59-8FFE-48D7-93DE-CC985A28DC3A}"/>
          </ac:cxnSpMkLst>
        </pc:cxnChg>
      </pc:sldChg>
      <pc:sldChg chg="addSp delSp modSp add">
        <pc:chgData name="Jerry Xing" userId="05d373c1f42877cb" providerId="LiveId" clId="{DEDF48A0-F2F9-4D8C-ABA5-288F62F83D02}" dt="2019-10-09T01:04:59.057" v="1043" actId="1076"/>
        <pc:sldMkLst>
          <pc:docMk/>
          <pc:sldMk cId="154405499" sldId="398"/>
        </pc:sldMkLst>
        <pc:spChg chg="del">
          <ac:chgData name="Jerry Xing" userId="05d373c1f42877cb" providerId="LiveId" clId="{DEDF48A0-F2F9-4D8C-ABA5-288F62F83D02}" dt="2019-10-09T01:02:59.418" v="994" actId="478"/>
          <ac:spMkLst>
            <pc:docMk/>
            <pc:sldMk cId="154405499" sldId="398"/>
            <ac:spMk id="3" creationId="{03701E6A-33A4-4D60-8F4C-23FC19062AA5}"/>
          </ac:spMkLst>
        </pc:spChg>
        <pc:spChg chg="add mod">
          <ac:chgData name="Jerry Xing" userId="05d373c1f42877cb" providerId="LiveId" clId="{DEDF48A0-F2F9-4D8C-ABA5-288F62F83D02}" dt="2019-10-09T01:04:56.175" v="1042" actId="1076"/>
          <ac:spMkLst>
            <pc:docMk/>
            <pc:sldMk cId="154405499" sldId="398"/>
            <ac:spMk id="8" creationId="{D23BF044-204F-4AF7-AC43-6371C4D7458C}"/>
          </ac:spMkLst>
        </pc:spChg>
        <pc:spChg chg="del">
          <ac:chgData name="Jerry Xing" userId="05d373c1f42877cb" providerId="LiveId" clId="{DEDF48A0-F2F9-4D8C-ABA5-288F62F83D02}" dt="2019-10-09T01:02:59.418" v="994" actId="478"/>
          <ac:spMkLst>
            <pc:docMk/>
            <pc:sldMk cId="154405499" sldId="398"/>
            <ac:spMk id="39" creationId="{F1E6D9D1-80B0-4920-A315-671C63120EE4}"/>
          </ac:spMkLst>
        </pc:spChg>
        <pc:spChg chg="del">
          <ac:chgData name="Jerry Xing" userId="05d373c1f42877cb" providerId="LiveId" clId="{DEDF48A0-F2F9-4D8C-ABA5-288F62F83D02}" dt="2019-10-09T01:02:59.418" v="994" actId="478"/>
          <ac:spMkLst>
            <pc:docMk/>
            <pc:sldMk cId="154405499" sldId="398"/>
            <ac:spMk id="40" creationId="{4F5AC6F2-B98B-4119-9BC6-09502E15C04A}"/>
          </ac:spMkLst>
        </pc:spChg>
        <pc:spChg chg="del mod">
          <ac:chgData name="Jerry Xing" userId="05d373c1f42877cb" providerId="LiveId" clId="{DEDF48A0-F2F9-4D8C-ABA5-288F62F83D02}" dt="2019-10-09T01:03:06.726" v="997" actId="478"/>
          <ac:spMkLst>
            <pc:docMk/>
            <pc:sldMk cId="154405499" sldId="398"/>
            <ac:spMk id="54" creationId="{18F4042B-8FC0-4135-AFFD-DE16434DA33F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67" creationId="{E5F5D0F0-FBC2-4202-ABF3-86B8918DD084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68" creationId="{28040E6B-A459-407D-9BDC-C1A35CE7CD3F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85" creationId="{2C735B33-2044-43C2-AC4C-9F676BE78802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86" creationId="{D03B5AC5-AABD-480C-86AB-D42CADA7DF38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87" creationId="{29AC61AF-70C6-4759-9684-2D5FD636493B}"/>
          </ac:spMkLst>
        </pc:spChg>
        <pc:spChg chg="mod">
          <ac:chgData name="Jerry Xing" userId="05d373c1f42877cb" providerId="LiveId" clId="{DEDF48A0-F2F9-4D8C-ABA5-288F62F83D02}" dt="2019-10-09T01:04:59.057" v="1043" actId="1076"/>
          <ac:spMkLst>
            <pc:docMk/>
            <pc:sldMk cId="154405499" sldId="398"/>
            <ac:spMk id="88" creationId="{3D048EEE-5BD9-4D69-9AE7-81F4A5C81119}"/>
          </ac:spMkLst>
        </pc:spChg>
        <pc:grpChg chg="del">
          <ac:chgData name="Jerry Xing" userId="05d373c1f42877cb" providerId="LiveId" clId="{DEDF48A0-F2F9-4D8C-ABA5-288F62F83D02}" dt="2019-10-09T01:02:59.418" v="994" actId="478"/>
          <ac:grpSpMkLst>
            <pc:docMk/>
            <pc:sldMk cId="154405499" sldId="398"/>
            <ac:grpSpMk id="5" creationId="{58A462FB-40C7-4070-86C4-671B5F788FE7}"/>
          </ac:grpSpMkLst>
        </pc:grpChg>
        <pc:grpChg chg="del">
          <ac:chgData name="Jerry Xing" userId="05d373c1f42877cb" providerId="LiveId" clId="{DEDF48A0-F2F9-4D8C-ABA5-288F62F83D02}" dt="2019-10-09T01:02:59.418" v="994" actId="478"/>
          <ac:grpSpMkLst>
            <pc:docMk/>
            <pc:sldMk cId="154405499" sldId="398"/>
            <ac:grpSpMk id="6" creationId="{739562B0-094D-46B3-8F75-93BCFEA0722F}"/>
          </ac:grpSpMkLst>
        </pc:grpChg>
        <pc:picChg chg="del">
          <ac:chgData name="Jerry Xing" userId="05d373c1f42877cb" providerId="LiveId" clId="{DEDF48A0-F2F9-4D8C-ABA5-288F62F83D02}" dt="2019-10-09T01:02:59.418" v="994" actId="478"/>
          <ac:picMkLst>
            <pc:docMk/>
            <pc:sldMk cId="154405499" sldId="398"/>
            <ac:picMk id="15" creationId="{C2ADC8D9-A844-4A36-A0B3-24E232864834}"/>
          </ac:picMkLst>
        </pc:picChg>
        <pc:picChg chg="del">
          <ac:chgData name="Jerry Xing" userId="05d373c1f42877cb" providerId="LiveId" clId="{DEDF48A0-F2F9-4D8C-ABA5-288F62F83D02}" dt="2019-10-09T01:02:59.418" v="994" actId="478"/>
          <ac:picMkLst>
            <pc:docMk/>
            <pc:sldMk cId="154405499" sldId="398"/>
            <ac:picMk id="17" creationId="{F3D4F7C2-9D39-4239-B37E-1302C6A69972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56" creationId="{59361B05-3ACA-41D6-B94B-AD56D1167229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57" creationId="{B209E4C8-390E-4CDB-9956-A23F626E47F8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60" creationId="{989A021A-938A-48C3-A4B4-34888075F68A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64" creationId="{F6EA0C44-206E-4450-A706-79638DC458CF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65" creationId="{4C08085E-C538-4226-8B94-61425A90F62F}"/>
          </ac:picMkLst>
        </pc:picChg>
        <pc:picChg chg="mod">
          <ac:chgData name="Jerry Xing" userId="05d373c1f42877cb" providerId="LiveId" clId="{DEDF48A0-F2F9-4D8C-ABA5-288F62F83D02}" dt="2019-10-09T01:04:59.057" v="1043" actId="1076"/>
          <ac:picMkLst>
            <pc:docMk/>
            <pc:sldMk cId="154405499" sldId="398"/>
            <ac:picMk id="66" creationId="{EF990AB9-D509-473C-9BDA-1BD6596BA157}"/>
          </ac:picMkLst>
        </pc:picChg>
      </pc:sldChg>
      <pc:sldChg chg="delSp modSp add">
        <pc:chgData name="Jerry Xing" userId="05d373c1f42877cb" providerId="LiveId" clId="{DEDF48A0-F2F9-4D8C-ABA5-288F62F83D02}" dt="2019-10-09T01:05:48.315" v="1052" actId="478"/>
        <pc:sldMkLst>
          <pc:docMk/>
          <pc:sldMk cId="80727371" sldId="399"/>
        </pc:sldMkLst>
        <pc:spChg chg="mod">
          <ac:chgData name="Jerry Xing" userId="05d373c1f42877cb" providerId="LiveId" clId="{DEDF48A0-F2F9-4D8C-ABA5-288F62F83D02}" dt="2019-10-09T01:05:44.936" v="1051" actId="20577"/>
          <ac:spMkLst>
            <pc:docMk/>
            <pc:sldMk cId="80727371" sldId="399"/>
            <ac:spMk id="3" creationId="{4020AE06-6B09-4C1E-ACFC-6F7C044AAA6F}"/>
          </ac:spMkLst>
        </pc:spChg>
        <pc:spChg chg="del">
          <ac:chgData name="Jerry Xing" userId="05d373c1f42877cb" providerId="LiveId" clId="{DEDF48A0-F2F9-4D8C-ABA5-288F62F83D02}" dt="2019-10-09T01:05:48.315" v="1052" actId="478"/>
          <ac:spMkLst>
            <pc:docMk/>
            <pc:sldMk cId="80727371" sldId="399"/>
            <ac:spMk id="5" creationId="{39301B44-48C3-4A9D-90EF-59C7CA27CA13}"/>
          </ac:spMkLst>
        </pc:spChg>
        <pc:spChg chg="del">
          <ac:chgData name="Jerry Xing" userId="05d373c1f42877cb" providerId="LiveId" clId="{DEDF48A0-F2F9-4D8C-ABA5-288F62F83D02}" dt="2019-10-09T01:05:48.315" v="1052" actId="478"/>
          <ac:spMkLst>
            <pc:docMk/>
            <pc:sldMk cId="80727371" sldId="399"/>
            <ac:spMk id="28" creationId="{390FEB50-0177-4017-A71F-8645E01D7F09}"/>
          </ac:spMkLst>
        </pc:spChg>
        <pc:picChg chg="del">
          <ac:chgData name="Jerry Xing" userId="05d373c1f42877cb" providerId="LiveId" clId="{DEDF48A0-F2F9-4D8C-ABA5-288F62F83D02}" dt="2019-10-09T01:05:48.315" v="1052" actId="478"/>
          <ac:picMkLst>
            <pc:docMk/>
            <pc:sldMk cId="80727371" sldId="399"/>
            <ac:picMk id="40" creationId="{CEA76907-2DDF-4A4A-9D72-5854851A74ED}"/>
          </ac:picMkLst>
        </pc:picChg>
        <pc:picChg chg="del">
          <ac:chgData name="Jerry Xing" userId="05d373c1f42877cb" providerId="LiveId" clId="{DEDF48A0-F2F9-4D8C-ABA5-288F62F83D02}" dt="2019-10-09T01:05:48.315" v="1052" actId="478"/>
          <ac:picMkLst>
            <pc:docMk/>
            <pc:sldMk cId="80727371" sldId="399"/>
            <ac:picMk id="41" creationId="{44A583F5-F948-4348-B346-A6DC7E56CCEB}"/>
          </ac:picMkLst>
        </pc:picChg>
      </pc:sldChg>
      <pc:sldChg chg="delSp modSp add">
        <pc:chgData name="Jerry Xing" userId="05d373c1f42877cb" providerId="LiveId" clId="{DEDF48A0-F2F9-4D8C-ABA5-288F62F83D02}" dt="2019-10-09T01:05:39.755" v="1050" actId="20577"/>
        <pc:sldMkLst>
          <pc:docMk/>
          <pc:sldMk cId="2766051941" sldId="400"/>
        </pc:sldMkLst>
        <pc:spChg chg="mod">
          <ac:chgData name="Jerry Xing" userId="05d373c1f42877cb" providerId="LiveId" clId="{DEDF48A0-F2F9-4D8C-ABA5-288F62F83D02}" dt="2019-10-09T01:05:39.755" v="1050" actId="20577"/>
          <ac:spMkLst>
            <pc:docMk/>
            <pc:sldMk cId="2766051941" sldId="400"/>
            <ac:spMk id="3" creationId="{4020AE06-6B09-4C1E-ACFC-6F7C044AAA6F}"/>
          </ac:spMkLst>
        </pc:spChg>
        <pc:spChg chg="del">
          <ac:chgData name="Jerry Xing" userId="05d373c1f42877cb" providerId="LiveId" clId="{DEDF48A0-F2F9-4D8C-ABA5-288F62F83D02}" dt="2019-10-09T01:05:36.984" v="1049" actId="478"/>
          <ac:spMkLst>
            <pc:docMk/>
            <pc:sldMk cId="2766051941" sldId="400"/>
            <ac:spMk id="5" creationId="{39301B44-48C3-4A9D-90EF-59C7CA27CA13}"/>
          </ac:spMkLst>
        </pc:spChg>
        <pc:spChg chg="del">
          <ac:chgData name="Jerry Xing" userId="05d373c1f42877cb" providerId="LiveId" clId="{DEDF48A0-F2F9-4D8C-ABA5-288F62F83D02}" dt="2019-10-09T01:05:36.984" v="1049" actId="478"/>
          <ac:spMkLst>
            <pc:docMk/>
            <pc:sldMk cId="2766051941" sldId="400"/>
            <ac:spMk id="28" creationId="{390FEB50-0177-4017-A71F-8645E01D7F09}"/>
          </ac:spMkLst>
        </pc:spChg>
        <pc:picChg chg="del">
          <ac:chgData name="Jerry Xing" userId="05d373c1f42877cb" providerId="LiveId" clId="{DEDF48A0-F2F9-4D8C-ABA5-288F62F83D02}" dt="2019-10-09T01:05:36.984" v="1049" actId="478"/>
          <ac:picMkLst>
            <pc:docMk/>
            <pc:sldMk cId="2766051941" sldId="400"/>
            <ac:picMk id="40" creationId="{CEA76907-2DDF-4A4A-9D72-5854851A74ED}"/>
          </ac:picMkLst>
        </pc:picChg>
        <pc:picChg chg="del">
          <ac:chgData name="Jerry Xing" userId="05d373c1f42877cb" providerId="LiveId" clId="{DEDF48A0-F2F9-4D8C-ABA5-288F62F83D02}" dt="2019-10-09T01:05:36.984" v="1049" actId="478"/>
          <ac:picMkLst>
            <pc:docMk/>
            <pc:sldMk cId="2766051941" sldId="400"/>
            <ac:picMk id="41" creationId="{44A583F5-F948-4348-B346-A6DC7E56CCEB}"/>
          </ac:picMkLst>
        </pc:picChg>
      </pc:sldChg>
      <pc:sldChg chg="add">
        <pc:chgData name="Jerry Xing" userId="05d373c1f42877cb" providerId="LiveId" clId="{DEDF48A0-F2F9-4D8C-ABA5-288F62F83D02}" dt="2019-10-09T01:05:29.685" v="1048"/>
        <pc:sldMkLst>
          <pc:docMk/>
          <pc:sldMk cId="3478982710" sldId="401"/>
        </pc:sldMkLst>
      </pc:sldChg>
      <pc:sldChg chg="modSp add">
        <pc:chgData name="Jerry Xing" userId="05d373c1f42877cb" providerId="LiveId" clId="{DEDF48A0-F2F9-4D8C-ABA5-288F62F83D02}" dt="2019-10-09T01:06:18.813" v="1061" actId="207"/>
        <pc:sldMkLst>
          <pc:docMk/>
          <pc:sldMk cId="2094036661" sldId="402"/>
        </pc:sldMkLst>
        <pc:spChg chg="mod">
          <ac:chgData name="Jerry Xing" userId="05d373c1f42877cb" providerId="LiveId" clId="{DEDF48A0-F2F9-4D8C-ABA5-288F62F83D02}" dt="2019-10-09T01:06:18.813" v="1061" actId="207"/>
          <ac:spMkLst>
            <pc:docMk/>
            <pc:sldMk cId="2094036661" sldId="402"/>
            <ac:spMk id="13" creationId="{7A28B5B8-270E-4AA0-AE35-1D05460ABD36}"/>
          </ac:spMkLst>
        </pc:spChg>
      </pc:sldChg>
      <pc:sldMasterChg chg="modSldLayout">
        <pc:chgData name="Jerry Xing" userId="05d373c1f42877cb" providerId="LiveId" clId="{DEDF48A0-F2F9-4D8C-ABA5-288F62F83D02}" dt="2019-10-08T22:45:57.540" v="0" actId="255"/>
        <pc:sldMasterMkLst>
          <pc:docMk/>
          <pc:sldMasterMk cId="2484668674" sldId="2147483648"/>
        </pc:sldMasterMkLst>
        <pc:sldLayoutChg chg="modSp">
          <pc:chgData name="Jerry Xing" userId="05d373c1f42877cb" providerId="LiveId" clId="{DEDF48A0-F2F9-4D8C-ABA5-288F62F83D02}" dt="2019-10-08T22:45:57.540" v="0" actId="255"/>
          <pc:sldLayoutMkLst>
            <pc:docMk/>
            <pc:sldMasterMk cId="2484668674" sldId="2147483648"/>
            <pc:sldLayoutMk cId="3215953154" sldId="2147483660"/>
          </pc:sldLayoutMkLst>
          <pc:spChg chg="mod">
            <ac:chgData name="Jerry Xing" userId="05d373c1f42877cb" providerId="LiveId" clId="{DEDF48A0-F2F9-4D8C-ABA5-288F62F83D02}" dt="2019-10-08T22:45:57.540" v="0" actId="255"/>
            <ac:spMkLst>
              <pc:docMk/>
              <pc:sldMasterMk cId="2484668674" sldId="2147483648"/>
              <pc:sldLayoutMk cId="3215953154" sldId="2147483660"/>
              <ac:spMk id="6" creationId="{ADBE644F-699B-470C-AB48-1E86D678728B}"/>
            </ac:spMkLst>
          </pc:spChg>
        </pc:sldLayoutChg>
      </pc:sldMasterChg>
    </pc:docChg>
  </pc:docChgLst>
  <pc:docChgLst>
    <pc:chgData name="Jerry Xing" userId="05d373c1f42877cb" providerId="LiveId" clId="{44B33A7C-4E3B-4AC2-89D5-EED8A479C4F1}"/>
    <pc:docChg chg="undo custSel addSld delSld modSld">
      <pc:chgData name="Jerry Xing" userId="05d373c1f42877cb" providerId="LiveId" clId="{44B33A7C-4E3B-4AC2-89D5-EED8A479C4F1}" dt="2019-10-09T17:50:29.491" v="145" actId="2696"/>
      <pc:docMkLst>
        <pc:docMk/>
      </pc:docMkLst>
      <pc:sldChg chg="modSp">
        <pc:chgData name="Jerry Xing" userId="05d373c1f42877cb" providerId="LiveId" clId="{44B33A7C-4E3B-4AC2-89D5-EED8A479C4F1}" dt="2019-10-09T17:43:16.267" v="144" actId="20577"/>
        <pc:sldMkLst>
          <pc:docMk/>
          <pc:sldMk cId="1772913467" sldId="288"/>
        </pc:sldMkLst>
        <pc:spChg chg="mod">
          <ac:chgData name="Jerry Xing" userId="05d373c1f42877cb" providerId="LiveId" clId="{44B33A7C-4E3B-4AC2-89D5-EED8A479C4F1}" dt="2019-10-09T17:42:51.508" v="124" actId="20577"/>
          <ac:spMkLst>
            <pc:docMk/>
            <pc:sldMk cId="1772913467" sldId="288"/>
            <ac:spMk id="31" creationId="{A658E8D7-ED4F-4614-8E16-8FBE5B743530}"/>
          </ac:spMkLst>
        </pc:spChg>
        <pc:spChg chg="mod">
          <ac:chgData name="Jerry Xing" userId="05d373c1f42877cb" providerId="LiveId" clId="{44B33A7C-4E3B-4AC2-89D5-EED8A479C4F1}" dt="2019-10-09T17:42:55.595" v="126" actId="20577"/>
          <ac:spMkLst>
            <pc:docMk/>
            <pc:sldMk cId="1772913467" sldId="288"/>
            <ac:spMk id="32" creationId="{8C404D99-49F5-494D-9D7D-A37C8FF79924}"/>
          </ac:spMkLst>
        </pc:spChg>
        <pc:spChg chg="mod">
          <ac:chgData name="Jerry Xing" userId="05d373c1f42877cb" providerId="LiveId" clId="{44B33A7C-4E3B-4AC2-89D5-EED8A479C4F1}" dt="2019-10-09T17:43:02.572" v="133" actId="20577"/>
          <ac:spMkLst>
            <pc:docMk/>
            <pc:sldMk cId="1772913467" sldId="288"/>
            <ac:spMk id="33" creationId="{47E8E369-E9DF-4B2A-A90A-8D276FF86CD0}"/>
          </ac:spMkLst>
        </pc:spChg>
        <pc:spChg chg="mod">
          <ac:chgData name="Jerry Xing" userId="05d373c1f42877cb" providerId="LiveId" clId="{44B33A7C-4E3B-4AC2-89D5-EED8A479C4F1}" dt="2019-10-09T17:43:05.067" v="135" actId="20577"/>
          <ac:spMkLst>
            <pc:docMk/>
            <pc:sldMk cId="1772913467" sldId="288"/>
            <ac:spMk id="34" creationId="{7900AB91-B72B-4F24-A310-20435614C4D9}"/>
          </ac:spMkLst>
        </pc:spChg>
        <pc:spChg chg="mod">
          <ac:chgData name="Jerry Xing" userId="05d373c1f42877cb" providerId="LiveId" clId="{44B33A7C-4E3B-4AC2-89D5-EED8A479C4F1}" dt="2019-10-09T17:43:11.318" v="142" actId="20577"/>
          <ac:spMkLst>
            <pc:docMk/>
            <pc:sldMk cId="1772913467" sldId="288"/>
            <ac:spMk id="35" creationId="{9DB78D22-9D6D-4F29-922C-87EC940E66A7}"/>
          </ac:spMkLst>
        </pc:spChg>
        <pc:spChg chg="mod">
          <ac:chgData name="Jerry Xing" userId="05d373c1f42877cb" providerId="LiveId" clId="{44B33A7C-4E3B-4AC2-89D5-EED8A479C4F1}" dt="2019-10-09T17:43:16.267" v="144" actId="20577"/>
          <ac:spMkLst>
            <pc:docMk/>
            <pc:sldMk cId="1772913467" sldId="288"/>
            <ac:spMk id="36" creationId="{FE1D2D27-F758-41ED-95C3-03513D850909}"/>
          </ac:spMkLst>
        </pc:spChg>
      </pc:sldChg>
      <pc:sldChg chg="del">
        <pc:chgData name="Jerry Xing" userId="05d373c1f42877cb" providerId="LiveId" clId="{44B33A7C-4E3B-4AC2-89D5-EED8A479C4F1}" dt="2019-10-09T17:50:29.491" v="145" actId="2696"/>
        <pc:sldMkLst>
          <pc:docMk/>
          <pc:sldMk cId="11290407" sldId="290"/>
        </pc:sldMkLst>
      </pc:sldChg>
      <pc:sldChg chg="add del">
        <pc:chgData name="Jerry Xing" userId="05d373c1f42877cb" providerId="LiveId" clId="{44B33A7C-4E3B-4AC2-89D5-EED8A479C4F1}" dt="2019-10-09T14:00:24.280" v="92" actId="2696"/>
        <pc:sldMkLst>
          <pc:docMk/>
          <pc:sldMk cId="3712858143" sldId="309"/>
        </pc:sldMkLst>
      </pc:sldChg>
      <pc:sldChg chg="modSp">
        <pc:chgData name="Jerry Xing" userId="05d373c1f42877cb" providerId="LiveId" clId="{44B33A7C-4E3B-4AC2-89D5-EED8A479C4F1}" dt="2019-10-09T13:29:33.203" v="8" actId="207"/>
        <pc:sldMkLst>
          <pc:docMk/>
          <pc:sldMk cId="3886314030" sldId="352"/>
        </pc:sldMkLst>
        <pc:spChg chg="mod">
          <ac:chgData name="Jerry Xing" userId="05d373c1f42877cb" providerId="LiveId" clId="{44B33A7C-4E3B-4AC2-89D5-EED8A479C4F1}" dt="2019-10-09T13:29:33.203" v="8" actId="207"/>
          <ac:spMkLst>
            <pc:docMk/>
            <pc:sldMk cId="3886314030" sldId="352"/>
            <ac:spMk id="75" creationId="{2F9D2F83-2982-44BD-8532-1F56D19D1981}"/>
          </ac:spMkLst>
        </pc:spChg>
      </pc:sldChg>
      <pc:sldChg chg="addSp delSp">
        <pc:chgData name="Jerry Xing" userId="05d373c1f42877cb" providerId="LiveId" clId="{44B33A7C-4E3B-4AC2-89D5-EED8A479C4F1}" dt="2019-10-09T13:29:36.531" v="10"/>
        <pc:sldMkLst>
          <pc:docMk/>
          <pc:sldMk cId="2119951634" sldId="384"/>
        </pc:sldMkLst>
        <pc:spChg chg="add">
          <ac:chgData name="Jerry Xing" userId="05d373c1f42877cb" providerId="LiveId" clId="{44B33A7C-4E3B-4AC2-89D5-EED8A479C4F1}" dt="2019-10-09T13:29:36.531" v="10"/>
          <ac:spMkLst>
            <pc:docMk/>
            <pc:sldMk cId="2119951634" sldId="384"/>
            <ac:spMk id="27" creationId="{2964CAB6-BA9F-4908-90F1-E650F8D21F96}"/>
          </ac:spMkLst>
        </pc:spChg>
        <pc:spChg chg="del">
          <ac:chgData name="Jerry Xing" userId="05d373c1f42877cb" providerId="LiveId" clId="{44B33A7C-4E3B-4AC2-89D5-EED8A479C4F1}" dt="2019-10-09T13:29:36.381" v="9" actId="478"/>
          <ac:spMkLst>
            <pc:docMk/>
            <pc:sldMk cId="2119951634" sldId="384"/>
            <ac:spMk id="75" creationId="{2F9D2F83-2982-44BD-8532-1F56D19D1981}"/>
          </ac:spMkLst>
        </pc:spChg>
      </pc:sldChg>
      <pc:sldChg chg="addSp delSp">
        <pc:chgData name="Jerry Xing" userId="05d373c1f42877cb" providerId="LiveId" clId="{44B33A7C-4E3B-4AC2-89D5-EED8A479C4F1}" dt="2019-10-09T13:29:39.234" v="12"/>
        <pc:sldMkLst>
          <pc:docMk/>
          <pc:sldMk cId="933895776" sldId="385"/>
        </pc:sldMkLst>
        <pc:spChg chg="add">
          <ac:chgData name="Jerry Xing" userId="05d373c1f42877cb" providerId="LiveId" clId="{44B33A7C-4E3B-4AC2-89D5-EED8A479C4F1}" dt="2019-10-09T13:29:39.234" v="12"/>
          <ac:spMkLst>
            <pc:docMk/>
            <pc:sldMk cId="933895776" sldId="385"/>
            <ac:spMk id="40" creationId="{AA98EBF2-7F6E-4744-A530-8B503EC34044}"/>
          </ac:spMkLst>
        </pc:spChg>
        <pc:spChg chg="del">
          <ac:chgData name="Jerry Xing" userId="05d373c1f42877cb" providerId="LiveId" clId="{44B33A7C-4E3B-4AC2-89D5-EED8A479C4F1}" dt="2019-10-09T13:29:39.017" v="11" actId="478"/>
          <ac:spMkLst>
            <pc:docMk/>
            <pc:sldMk cId="933895776" sldId="385"/>
            <ac:spMk id="75" creationId="{2F9D2F83-2982-44BD-8532-1F56D19D1981}"/>
          </ac:spMkLst>
        </pc:spChg>
      </pc:sldChg>
      <pc:sldChg chg="modSp">
        <pc:chgData name="Jerry Xing" userId="05d373c1f42877cb" providerId="LiveId" clId="{44B33A7C-4E3B-4AC2-89D5-EED8A479C4F1}" dt="2019-10-09T16:19:49.091" v="117" actId="1076"/>
        <pc:sldMkLst>
          <pc:docMk/>
          <pc:sldMk cId="2110453770" sldId="389"/>
        </pc:sldMkLst>
        <pc:spChg chg="mod">
          <ac:chgData name="Jerry Xing" userId="05d373c1f42877cb" providerId="LiveId" clId="{44B33A7C-4E3B-4AC2-89D5-EED8A479C4F1}" dt="2019-10-09T16:19:32.185" v="114" actId="1076"/>
          <ac:spMkLst>
            <pc:docMk/>
            <pc:sldMk cId="2110453770" sldId="389"/>
            <ac:spMk id="5" creationId="{D289D02A-CB64-4268-BE32-2B772B93B145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18" creationId="{AF1CECBD-8A99-4A33-B7E0-9C3E3C038F58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19" creationId="{8D38A4E4-22E5-4DB0-9AA5-E6D0AF2599D6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22" creationId="{81099AEF-8EED-4942-BA9A-5EC7BD7D4ED7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23" creationId="{2FC38135-98AB-41C7-8343-DFAB20651AED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27" creationId="{80D58E75-8F7D-4371-9382-28DFF1E04D69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28" creationId="{3A326303-A5E4-4992-8051-B32A1D7C58D1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29" creationId="{228613DD-8E8F-43D9-94E5-A3633E106182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30" creationId="{A6B268E3-1459-4945-A5F3-9694F10BE413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31" creationId="{7EEEA73F-17CC-4939-ACFA-887BB43E5DF7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32" creationId="{B70A5D83-F11D-4995-A6DD-3BE14356156C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33" creationId="{14F4B339-123A-4433-AC1C-6B07E2F205D4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34" creationId="{074E2C1A-15F9-48A2-BE7B-8E316B058682}"/>
          </ac:spMkLst>
        </pc:spChg>
        <pc:spChg chg="mod">
          <ac:chgData name="Jerry Xing" userId="05d373c1f42877cb" providerId="LiveId" clId="{44B33A7C-4E3B-4AC2-89D5-EED8A479C4F1}" dt="2019-10-09T16:19:38.763" v="115" actId="1076"/>
          <ac:spMkLst>
            <pc:docMk/>
            <pc:sldMk cId="2110453770" sldId="389"/>
            <ac:spMk id="41" creationId="{B7F155C3-E5E7-4C15-856A-9E458C67F073}"/>
          </ac:spMkLst>
        </pc:spChg>
        <pc:spChg chg="mod">
          <ac:chgData name="Jerry Xing" userId="05d373c1f42877cb" providerId="LiveId" clId="{44B33A7C-4E3B-4AC2-89D5-EED8A479C4F1}" dt="2019-10-09T16:19:38.763" v="115" actId="1076"/>
          <ac:spMkLst>
            <pc:docMk/>
            <pc:sldMk cId="2110453770" sldId="389"/>
            <ac:spMk id="42" creationId="{24D9B421-12E0-406A-9329-98BC9DA024F6}"/>
          </ac:spMkLst>
        </pc:spChg>
        <pc:spChg chg="mod">
          <ac:chgData name="Jerry Xing" userId="05d373c1f42877cb" providerId="LiveId" clId="{44B33A7C-4E3B-4AC2-89D5-EED8A479C4F1}" dt="2019-10-09T16:17:23.139" v="99" actId="14100"/>
          <ac:spMkLst>
            <pc:docMk/>
            <pc:sldMk cId="2110453770" sldId="389"/>
            <ac:spMk id="45" creationId="{3B57CAEE-4F04-422C-AB34-7BB241CF9405}"/>
          </ac:spMkLst>
        </pc:spChg>
        <pc:spChg chg="mod">
          <ac:chgData name="Jerry Xing" userId="05d373c1f42877cb" providerId="LiveId" clId="{44B33A7C-4E3B-4AC2-89D5-EED8A479C4F1}" dt="2019-10-09T16:17:21.520" v="98" actId="14100"/>
          <ac:spMkLst>
            <pc:docMk/>
            <pc:sldMk cId="2110453770" sldId="389"/>
            <ac:spMk id="46" creationId="{145276A5-47EE-44B0-B60D-D193A7662BA5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49" creationId="{60396C5B-80BD-4D56-A094-1CD92E76466E}"/>
          </ac:spMkLst>
        </pc:spChg>
        <pc:spChg chg="mod">
          <ac:chgData name="Jerry Xing" userId="05d373c1f42877cb" providerId="LiveId" clId="{44B33A7C-4E3B-4AC2-89D5-EED8A479C4F1}" dt="2019-10-09T16:19:38.763" v="115" actId="1076"/>
          <ac:spMkLst>
            <pc:docMk/>
            <pc:sldMk cId="2110453770" sldId="389"/>
            <ac:spMk id="50" creationId="{942B7DF4-D923-44B5-99B0-372479C3AE70}"/>
          </ac:spMkLst>
        </pc:spChg>
        <pc:spChg chg="mod">
          <ac:chgData name="Jerry Xing" userId="05d373c1f42877cb" providerId="LiveId" clId="{44B33A7C-4E3B-4AC2-89D5-EED8A479C4F1}" dt="2019-10-09T16:19:38.763" v="115" actId="1076"/>
          <ac:spMkLst>
            <pc:docMk/>
            <pc:sldMk cId="2110453770" sldId="389"/>
            <ac:spMk id="51" creationId="{30D1D4CD-148F-4299-9E0E-0F2957AF3A78}"/>
          </ac:spMkLst>
        </pc:spChg>
        <pc:spChg chg="mod">
          <ac:chgData name="Jerry Xing" userId="05d373c1f42877cb" providerId="LiveId" clId="{44B33A7C-4E3B-4AC2-89D5-EED8A479C4F1}" dt="2019-10-09T16:19:44.757" v="116" actId="1076"/>
          <ac:spMkLst>
            <pc:docMk/>
            <pc:sldMk cId="2110453770" sldId="389"/>
            <ac:spMk id="52" creationId="{6123BFE9-AE44-4863-9A2A-0B91F39FFB1C}"/>
          </ac:spMkLst>
        </pc:spChg>
        <pc:spChg chg="mod">
          <ac:chgData name="Jerry Xing" userId="05d373c1f42877cb" providerId="LiveId" clId="{44B33A7C-4E3B-4AC2-89D5-EED8A479C4F1}" dt="2019-10-09T16:19:49.091" v="117" actId="1076"/>
          <ac:spMkLst>
            <pc:docMk/>
            <pc:sldMk cId="2110453770" sldId="389"/>
            <ac:spMk id="53" creationId="{3CC7E515-712C-4F03-8FFD-472FA144A6CE}"/>
          </ac:spMkLst>
        </pc:spChg>
        <pc:grpChg chg="mod">
          <ac:chgData name="Jerry Xing" userId="05d373c1f42877cb" providerId="LiveId" clId="{44B33A7C-4E3B-4AC2-89D5-EED8A479C4F1}" dt="2019-10-09T16:19:38.763" v="115" actId="1076"/>
          <ac:grpSpMkLst>
            <pc:docMk/>
            <pc:sldMk cId="2110453770" sldId="389"/>
            <ac:grpSpMk id="35" creationId="{784F0EC4-3458-463F-9CFD-4D3F46A58D5B}"/>
          </ac:grpSpMkLst>
        </pc:grpChg>
        <pc:grpChg chg="mod">
          <ac:chgData name="Jerry Xing" userId="05d373c1f42877cb" providerId="LiveId" clId="{44B33A7C-4E3B-4AC2-89D5-EED8A479C4F1}" dt="2019-10-09T16:19:44.757" v="116" actId="1076"/>
          <ac:grpSpMkLst>
            <pc:docMk/>
            <pc:sldMk cId="2110453770" sldId="389"/>
            <ac:grpSpMk id="43" creationId="{DAC46965-F265-45E8-B876-EB1D0AB9EC8F}"/>
          </ac:grpSpMkLst>
        </pc:grpChg>
        <pc:picChg chg="mod">
          <ac:chgData name="Jerry Xing" userId="05d373c1f42877cb" providerId="LiveId" clId="{44B33A7C-4E3B-4AC2-89D5-EED8A479C4F1}" dt="2019-10-09T16:19:38.763" v="115" actId="1076"/>
          <ac:picMkLst>
            <pc:docMk/>
            <pc:sldMk cId="2110453770" sldId="389"/>
            <ac:picMk id="47" creationId="{DE60A854-53C3-4373-995E-4B2EAD3C169F}"/>
          </ac:picMkLst>
        </pc:picChg>
      </pc:sldChg>
      <pc:sldChg chg="addSp delSp modSp add">
        <pc:chgData name="Jerry Xing" userId="05d373c1f42877cb" providerId="LiveId" clId="{44B33A7C-4E3B-4AC2-89D5-EED8A479C4F1}" dt="2019-10-09T14:01:52.267" v="93" actId="478"/>
        <pc:sldMkLst>
          <pc:docMk/>
          <pc:sldMk cId="243393329" sldId="403"/>
        </pc:sldMkLst>
        <pc:spChg chg="add mod">
          <ac:chgData name="Jerry Xing" userId="05d373c1f42877cb" providerId="LiveId" clId="{44B33A7C-4E3B-4AC2-89D5-EED8A479C4F1}" dt="2019-10-09T13:59:59.782" v="68" actId="20577"/>
          <ac:spMkLst>
            <pc:docMk/>
            <pc:sldMk cId="243393329" sldId="403"/>
            <ac:spMk id="14" creationId="{696C3678-89D4-428A-A638-0E09EF88BD41}"/>
          </ac:spMkLst>
        </pc:spChg>
        <pc:spChg chg="add del mod">
          <ac:chgData name="Jerry Xing" userId="05d373c1f42877cb" providerId="LiveId" clId="{44B33A7C-4E3B-4AC2-89D5-EED8A479C4F1}" dt="2019-10-09T14:01:52.267" v="93" actId="478"/>
          <ac:spMkLst>
            <pc:docMk/>
            <pc:sldMk cId="243393329" sldId="403"/>
            <ac:spMk id="16" creationId="{2FD7BEE5-4E6B-4B56-AB1C-AE6F14F8C40E}"/>
          </ac:spMkLst>
        </pc:spChg>
        <pc:spChg chg="add del mod">
          <ac:chgData name="Jerry Xing" userId="05d373c1f42877cb" providerId="LiveId" clId="{44B33A7C-4E3B-4AC2-89D5-EED8A479C4F1}" dt="2019-10-09T14:01:52.267" v="93" actId="478"/>
          <ac:spMkLst>
            <pc:docMk/>
            <pc:sldMk cId="243393329" sldId="403"/>
            <ac:spMk id="17" creationId="{86F5C1E7-2B0C-4FB1-BB7F-A1FCFD56BF41}"/>
          </ac:spMkLst>
        </pc:spChg>
        <pc:spChg chg="add del mod">
          <ac:chgData name="Jerry Xing" userId="05d373c1f42877cb" providerId="LiveId" clId="{44B33A7C-4E3B-4AC2-89D5-EED8A479C4F1}" dt="2019-10-09T14:01:52.267" v="93" actId="478"/>
          <ac:spMkLst>
            <pc:docMk/>
            <pc:sldMk cId="243393329" sldId="403"/>
            <ac:spMk id="18" creationId="{51FDAF82-7E14-48FE-9A84-B0861B996FA9}"/>
          </ac:spMkLst>
        </pc:spChg>
        <pc:spChg chg="add del mod">
          <ac:chgData name="Jerry Xing" userId="05d373c1f42877cb" providerId="LiveId" clId="{44B33A7C-4E3B-4AC2-89D5-EED8A479C4F1}" dt="2019-10-09T14:01:52.267" v="93" actId="478"/>
          <ac:spMkLst>
            <pc:docMk/>
            <pc:sldMk cId="243393329" sldId="403"/>
            <ac:spMk id="19" creationId="{560FEAC9-B0A3-41A8-91DF-93F2ED5EA726}"/>
          </ac:spMkLst>
        </pc:spChg>
        <pc:picChg chg="add del mod">
          <ac:chgData name="Jerry Xing" userId="05d373c1f42877cb" providerId="LiveId" clId="{44B33A7C-4E3B-4AC2-89D5-EED8A479C4F1}" dt="2019-10-09T14:01:52.267" v="93" actId="478"/>
          <ac:picMkLst>
            <pc:docMk/>
            <pc:sldMk cId="243393329" sldId="403"/>
            <ac:picMk id="15" creationId="{7BEE0BBD-1C46-4CA6-8ED9-5376F97370F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560CE4-1B66-486A-9129-9F9167734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264F-1226-4224-A595-CAA778C3AE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1819-06EB-47B6-A0A4-98AF841A595A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5F3B8-C364-44E2-9A13-A49D8CEEAB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CFA1-BAE9-40E9-B2FE-9B4F4DDA3A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61BB9-7767-4195-9EB1-64BB17AD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5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184DB-4CBD-4D56-8275-A6BAACFD1199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5F030-F821-4BE1-9DF6-80F71C2E9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4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2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1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40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1616776" y="291493"/>
            <a:ext cx="3540860" cy="4233341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C9C71F-33D8-44BA-94E4-67DC727B8C44}"/>
              </a:ext>
            </a:extLst>
          </p:cNvPr>
          <p:cNvGrpSpPr/>
          <p:nvPr userDrawn="1"/>
        </p:nvGrpSpPr>
        <p:grpSpPr>
          <a:xfrm rot="2227612">
            <a:off x="1810970" y="-2643594"/>
            <a:ext cx="3540860" cy="4233341"/>
            <a:chOff x="289947" y="262602"/>
            <a:chExt cx="3540860" cy="4233341"/>
          </a:xfrm>
        </p:grpSpPr>
        <p:pic>
          <p:nvPicPr>
            <p:cNvPr id="51" name="Graphic 50" descr="Brain">
              <a:extLst>
                <a:ext uri="{FF2B5EF4-FFF2-40B4-BE49-F238E27FC236}">
                  <a16:creationId xmlns:a16="http://schemas.microsoft.com/office/drawing/2014/main" id="{A8915AA7-7AF6-426F-B3E3-7C2DA4F055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52" name="Graphic 51" descr="Brain in head">
              <a:extLst>
                <a:ext uri="{FF2B5EF4-FFF2-40B4-BE49-F238E27FC236}">
                  <a16:creationId xmlns:a16="http://schemas.microsoft.com/office/drawing/2014/main" id="{E572C92B-E9FF-4AC8-930B-28EDDF20A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53" name="Graphic 52" descr="Hospital">
              <a:extLst>
                <a:ext uri="{FF2B5EF4-FFF2-40B4-BE49-F238E27FC236}">
                  <a16:creationId xmlns:a16="http://schemas.microsoft.com/office/drawing/2014/main" id="{E6AC40B0-6F3B-4862-A6A5-8086EAC13E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54" name="Graphic 53" descr="Heart with pulse">
              <a:extLst>
                <a:ext uri="{FF2B5EF4-FFF2-40B4-BE49-F238E27FC236}">
                  <a16:creationId xmlns:a16="http://schemas.microsoft.com/office/drawing/2014/main" id="{CDEEEDEB-CF26-4A5E-96C6-FAC68C8F0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55" name="Graphic 54" descr="Heartbeat">
              <a:extLst>
                <a:ext uri="{FF2B5EF4-FFF2-40B4-BE49-F238E27FC236}">
                  <a16:creationId xmlns:a16="http://schemas.microsoft.com/office/drawing/2014/main" id="{5500BDAB-5C2E-4043-B999-3512E0558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56" name="Graphic 55" descr="Medical">
              <a:extLst>
                <a:ext uri="{FF2B5EF4-FFF2-40B4-BE49-F238E27FC236}">
                  <a16:creationId xmlns:a16="http://schemas.microsoft.com/office/drawing/2014/main" id="{035CE6FF-60A3-4FE2-99BE-CC5E5F7B5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57" name="Graphic 56" descr="Needle">
              <a:extLst>
                <a:ext uri="{FF2B5EF4-FFF2-40B4-BE49-F238E27FC236}">
                  <a16:creationId xmlns:a16="http://schemas.microsoft.com/office/drawing/2014/main" id="{7DE272D8-CEA3-4487-9861-DE34B15885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58" name="Graphic 57" descr="Stethoscope">
              <a:extLst>
                <a:ext uri="{FF2B5EF4-FFF2-40B4-BE49-F238E27FC236}">
                  <a16:creationId xmlns:a16="http://schemas.microsoft.com/office/drawing/2014/main" id="{E6EE3A4F-0AA1-4A15-AAB1-EE6FF1C4D5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59" name="Graphic 58" descr="Tooth">
              <a:extLst>
                <a:ext uri="{FF2B5EF4-FFF2-40B4-BE49-F238E27FC236}">
                  <a16:creationId xmlns:a16="http://schemas.microsoft.com/office/drawing/2014/main" id="{F4101F91-D9F9-4C99-9D63-342215A5F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60" name="Graphic 59" descr="Medicine">
              <a:extLst>
                <a:ext uri="{FF2B5EF4-FFF2-40B4-BE49-F238E27FC236}">
                  <a16:creationId xmlns:a16="http://schemas.microsoft.com/office/drawing/2014/main" id="{349DA76B-EC67-4160-BA1B-937E484D7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61" name="Graphic 60" descr="Eye dropper">
              <a:extLst>
                <a:ext uri="{FF2B5EF4-FFF2-40B4-BE49-F238E27FC236}">
                  <a16:creationId xmlns:a16="http://schemas.microsoft.com/office/drawing/2014/main" id="{E94AC76F-6870-4216-8FE2-9A771C55D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62" name="Graphic 61" descr="IV">
              <a:extLst>
                <a:ext uri="{FF2B5EF4-FFF2-40B4-BE49-F238E27FC236}">
                  <a16:creationId xmlns:a16="http://schemas.microsoft.com/office/drawing/2014/main" id="{F25C6A39-8427-40A2-8EBC-8EFFE4571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63" name="Graphic 62" descr="DNA">
              <a:extLst>
                <a:ext uri="{FF2B5EF4-FFF2-40B4-BE49-F238E27FC236}">
                  <a16:creationId xmlns:a16="http://schemas.microsoft.com/office/drawing/2014/main" id="{3F493A02-BD7C-4918-BA85-70EEC1EF9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64" name="Graphic 63" descr="First aid kit">
              <a:extLst>
                <a:ext uri="{FF2B5EF4-FFF2-40B4-BE49-F238E27FC236}">
                  <a16:creationId xmlns:a16="http://schemas.microsoft.com/office/drawing/2014/main" id="{118585DD-5BDC-44CB-9455-996CEC7DCF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65" name="Graphic 64" descr="Ambulance">
              <a:extLst>
                <a:ext uri="{FF2B5EF4-FFF2-40B4-BE49-F238E27FC236}">
                  <a16:creationId xmlns:a16="http://schemas.microsoft.com/office/drawing/2014/main" id="{02C19713-DA71-4551-93F9-492A1F5454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66" name="Graphic 65" descr="Man changing baby">
              <a:extLst>
                <a:ext uri="{FF2B5EF4-FFF2-40B4-BE49-F238E27FC236}">
                  <a16:creationId xmlns:a16="http://schemas.microsoft.com/office/drawing/2014/main" id="{6D0692E5-4E68-4723-8DC8-B473CB4BAB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67" name="Graphic 66" descr="Woman changing Baby">
              <a:extLst>
                <a:ext uri="{FF2B5EF4-FFF2-40B4-BE49-F238E27FC236}">
                  <a16:creationId xmlns:a16="http://schemas.microsoft.com/office/drawing/2014/main" id="{2CB5F6FD-FCBE-45C8-9109-9AC8F68A3A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68" name="Graphic 67" descr="Child with balloon">
              <a:extLst>
                <a:ext uri="{FF2B5EF4-FFF2-40B4-BE49-F238E27FC236}">
                  <a16:creationId xmlns:a16="http://schemas.microsoft.com/office/drawing/2014/main" id="{C4914F0E-C28E-4E0E-9CEA-154EEDCFD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69" name="Graphic 68" descr="Woman with stroller">
              <a:extLst>
                <a:ext uri="{FF2B5EF4-FFF2-40B4-BE49-F238E27FC236}">
                  <a16:creationId xmlns:a16="http://schemas.microsoft.com/office/drawing/2014/main" id="{4A270DEE-9380-4097-AF1A-676C4C7E1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70" name="Graphic 69" descr="Pregnant lady">
              <a:extLst>
                <a:ext uri="{FF2B5EF4-FFF2-40B4-BE49-F238E27FC236}">
                  <a16:creationId xmlns:a16="http://schemas.microsoft.com/office/drawing/2014/main" id="{CC1DD096-B0BA-4914-BCAD-CD6A3AEB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2D97E1-C5A8-4AD5-8D27-392AF84A9F49}"/>
              </a:ext>
            </a:extLst>
          </p:cNvPr>
          <p:cNvGrpSpPr/>
          <p:nvPr userDrawn="1"/>
        </p:nvGrpSpPr>
        <p:grpSpPr>
          <a:xfrm rot="2227612">
            <a:off x="1495700" y="2562072"/>
            <a:ext cx="3540860" cy="4233341"/>
            <a:chOff x="289947" y="262602"/>
            <a:chExt cx="3540860" cy="4233341"/>
          </a:xfrm>
        </p:grpSpPr>
        <p:pic>
          <p:nvPicPr>
            <p:cNvPr id="72" name="Graphic 71" descr="Brain">
              <a:extLst>
                <a:ext uri="{FF2B5EF4-FFF2-40B4-BE49-F238E27FC236}">
                  <a16:creationId xmlns:a16="http://schemas.microsoft.com/office/drawing/2014/main" id="{F87753D8-DA89-4BD4-A1B6-B9BAB8E71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73" name="Graphic 72" descr="Brain in head">
              <a:extLst>
                <a:ext uri="{FF2B5EF4-FFF2-40B4-BE49-F238E27FC236}">
                  <a16:creationId xmlns:a16="http://schemas.microsoft.com/office/drawing/2014/main" id="{EF951282-2641-49E0-9941-758C08178D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74" name="Graphic 73" descr="Hospital">
              <a:extLst>
                <a:ext uri="{FF2B5EF4-FFF2-40B4-BE49-F238E27FC236}">
                  <a16:creationId xmlns:a16="http://schemas.microsoft.com/office/drawing/2014/main" id="{0C6E98F4-AD9B-491C-A38D-698512C3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75" name="Graphic 74" descr="Heart with pulse">
              <a:extLst>
                <a:ext uri="{FF2B5EF4-FFF2-40B4-BE49-F238E27FC236}">
                  <a16:creationId xmlns:a16="http://schemas.microsoft.com/office/drawing/2014/main" id="{C48FAC3F-F8B8-431A-9CFC-428F07D5B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76" name="Graphic 75" descr="Heartbeat">
              <a:extLst>
                <a:ext uri="{FF2B5EF4-FFF2-40B4-BE49-F238E27FC236}">
                  <a16:creationId xmlns:a16="http://schemas.microsoft.com/office/drawing/2014/main" id="{1EA2D0ED-09A7-4B30-B745-53CD7CFD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77" name="Graphic 76" descr="Medical">
              <a:extLst>
                <a:ext uri="{FF2B5EF4-FFF2-40B4-BE49-F238E27FC236}">
                  <a16:creationId xmlns:a16="http://schemas.microsoft.com/office/drawing/2014/main" id="{192B09E2-115A-494D-89C3-0B55DA926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78" name="Graphic 77" descr="Needle">
              <a:extLst>
                <a:ext uri="{FF2B5EF4-FFF2-40B4-BE49-F238E27FC236}">
                  <a16:creationId xmlns:a16="http://schemas.microsoft.com/office/drawing/2014/main" id="{67EABCA9-BCAA-4BBC-929D-C20F6E3A8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79" name="Graphic 78" descr="Stethoscope">
              <a:extLst>
                <a:ext uri="{FF2B5EF4-FFF2-40B4-BE49-F238E27FC236}">
                  <a16:creationId xmlns:a16="http://schemas.microsoft.com/office/drawing/2014/main" id="{4FD3653A-D299-4860-9EE5-5B70C19267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80" name="Graphic 79" descr="Tooth">
              <a:extLst>
                <a:ext uri="{FF2B5EF4-FFF2-40B4-BE49-F238E27FC236}">
                  <a16:creationId xmlns:a16="http://schemas.microsoft.com/office/drawing/2014/main" id="{63D392A2-8092-43B9-B7E6-B0AD46598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81" name="Graphic 80" descr="Medicine">
              <a:extLst>
                <a:ext uri="{FF2B5EF4-FFF2-40B4-BE49-F238E27FC236}">
                  <a16:creationId xmlns:a16="http://schemas.microsoft.com/office/drawing/2014/main" id="{B8FADC6D-31DA-4A4C-83FD-3374F541EB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82" name="Graphic 81" descr="Eye dropper">
              <a:extLst>
                <a:ext uri="{FF2B5EF4-FFF2-40B4-BE49-F238E27FC236}">
                  <a16:creationId xmlns:a16="http://schemas.microsoft.com/office/drawing/2014/main" id="{432B5311-3FEF-4012-B5D4-3AAD34676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83" name="Graphic 82" descr="IV">
              <a:extLst>
                <a:ext uri="{FF2B5EF4-FFF2-40B4-BE49-F238E27FC236}">
                  <a16:creationId xmlns:a16="http://schemas.microsoft.com/office/drawing/2014/main" id="{A3B3CDCC-7C6F-4E60-BE58-976CD822D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84" name="Graphic 83" descr="DNA">
              <a:extLst>
                <a:ext uri="{FF2B5EF4-FFF2-40B4-BE49-F238E27FC236}">
                  <a16:creationId xmlns:a16="http://schemas.microsoft.com/office/drawing/2014/main" id="{89685758-4695-4EB9-8D76-A53041707C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85" name="Graphic 84" descr="First aid kit">
              <a:extLst>
                <a:ext uri="{FF2B5EF4-FFF2-40B4-BE49-F238E27FC236}">
                  <a16:creationId xmlns:a16="http://schemas.microsoft.com/office/drawing/2014/main" id="{F668A626-CB9B-4D3B-A12E-234139BF7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86" name="Graphic 85" descr="Ambulance">
              <a:extLst>
                <a:ext uri="{FF2B5EF4-FFF2-40B4-BE49-F238E27FC236}">
                  <a16:creationId xmlns:a16="http://schemas.microsoft.com/office/drawing/2014/main" id="{D533B4BF-D63E-4958-A575-66B0674AA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87" name="Graphic 86" descr="Man changing baby">
              <a:extLst>
                <a:ext uri="{FF2B5EF4-FFF2-40B4-BE49-F238E27FC236}">
                  <a16:creationId xmlns:a16="http://schemas.microsoft.com/office/drawing/2014/main" id="{1C36832B-39CB-4406-B492-ABADF01D5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88" name="Graphic 87" descr="Woman changing Baby">
              <a:extLst>
                <a:ext uri="{FF2B5EF4-FFF2-40B4-BE49-F238E27FC236}">
                  <a16:creationId xmlns:a16="http://schemas.microsoft.com/office/drawing/2014/main" id="{3F591611-DF8E-4941-80D3-78B36973F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89" name="Graphic 88" descr="Child with balloon">
              <a:extLst>
                <a:ext uri="{FF2B5EF4-FFF2-40B4-BE49-F238E27FC236}">
                  <a16:creationId xmlns:a16="http://schemas.microsoft.com/office/drawing/2014/main" id="{6A1B950C-701E-4908-9BF6-4ADBB332F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90" name="Graphic 89" descr="Woman with stroller">
              <a:extLst>
                <a:ext uri="{FF2B5EF4-FFF2-40B4-BE49-F238E27FC236}">
                  <a16:creationId xmlns:a16="http://schemas.microsoft.com/office/drawing/2014/main" id="{0D362868-CE19-49E9-A689-00CD58934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91" name="Graphic 90" descr="Pregnant lady">
              <a:extLst>
                <a:ext uri="{FF2B5EF4-FFF2-40B4-BE49-F238E27FC236}">
                  <a16:creationId xmlns:a16="http://schemas.microsoft.com/office/drawing/2014/main" id="{764881F2-17D0-4385-B173-8747CBB84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EB53D5-EDB8-435F-B7F2-A9DF0FB04A75}"/>
              </a:ext>
            </a:extLst>
          </p:cNvPr>
          <p:cNvGrpSpPr/>
          <p:nvPr userDrawn="1"/>
        </p:nvGrpSpPr>
        <p:grpSpPr>
          <a:xfrm rot="2227612">
            <a:off x="4830366" y="-395630"/>
            <a:ext cx="3540860" cy="4233341"/>
            <a:chOff x="289947" y="262602"/>
            <a:chExt cx="3540860" cy="4233341"/>
          </a:xfrm>
        </p:grpSpPr>
        <p:pic>
          <p:nvPicPr>
            <p:cNvPr id="93" name="Graphic 92" descr="Brain">
              <a:extLst>
                <a:ext uri="{FF2B5EF4-FFF2-40B4-BE49-F238E27FC236}">
                  <a16:creationId xmlns:a16="http://schemas.microsoft.com/office/drawing/2014/main" id="{43354127-5390-4888-8F08-ED6A5B694C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94" name="Graphic 93" descr="Brain in head">
              <a:extLst>
                <a:ext uri="{FF2B5EF4-FFF2-40B4-BE49-F238E27FC236}">
                  <a16:creationId xmlns:a16="http://schemas.microsoft.com/office/drawing/2014/main" id="{7EEB3081-DAB5-40B3-A392-01368B00F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95" name="Graphic 94" descr="Hospital">
              <a:extLst>
                <a:ext uri="{FF2B5EF4-FFF2-40B4-BE49-F238E27FC236}">
                  <a16:creationId xmlns:a16="http://schemas.microsoft.com/office/drawing/2014/main" id="{D7DDB65D-C1F7-4DA1-AB0C-4DE837CDB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96" name="Graphic 95" descr="Heart with pulse">
              <a:extLst>
                <a:ext uri="{FF2B5EF4-FFF2-40B4-BE49-F238E27FC236}">
                  <a16:creationId xmlns:a16="http://schemas.microsoft.com/office/drawing/2014/main" id="{8AF3E04B-8278-4B81-ACD6-46D6B8B39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97" name="Graphic 96" descr="Heartbeat">
              <a:extLst>
                <a:ext uri="{FF2B5EF4-FFF2-40B4-BE49-F238E27FC236}">
                  <a16:creationId xmlns:a16="http://schemas.microsoft.com/office/drawing/2014/main" id="{05685406-9589-4FC7-9507-AA39E9B25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98" name="Graphic 97" descr="Medical">
              <a:extLst>
                <a:ext uri="{FF2B5EF4-FFF2-40B4-BE49-F238E27FC236}">
                  <a16:creationId xmlns:a16="http://schemas.microsoft.com/office/drawing/2014/main" id="{EB224615-3FBC-4CCE-8109-27684F7D3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99" name="Graphic 98" descr="Needle">
              <a:extLst>
                <a:ext uri="{FF2B5EF4-FFF2-40B4-BE49-F238E27FC236}">
                  <a16:creationId xmlns:a16="http://schemas.microsoft.com/office/drawing/2014/main" id="{39CCADAE-E56F-4647-9C56-F698B13F5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00" name="Graphic 99" descr="Stethoscope">
              <a:extLst>
                <a:ext uri="{FF2B5EF4-FFF2-40B4-BE49-F238E27FC236}">
                  <a16:creationId xmlns:a16="http://schemas.microsoft.com/office/drawing/2014/main" id="{ED141B44-0842-4AF3-939E-D2AC173DF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01" name="Graphic 100" descr="Tooth">
              <a:extLst>
                <a:ext uri="{FF2B5EF4-FFF2-40B4-BE49-F238E27FC236}">
                  <a16:creationId xmlns:a16="http://schemas.microsoft.com/office/drawing/2014/main" id="{236404E6-3EA3-4FE3-A3AF-8F3688C48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02" name="Graphic 101" descr="Medicine">
              <a:extLst>
                <a:ext uri="{FF2B5EF4-FFF2-40B4-BE49-F238E27FC236}">
                  <a16:creationId xmlns:a16="http://schemas.microsoft.com/office/drawing/2014/main" id="{D2BDEAFF-A899-4D2C-9CBE-E119F4D6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03" name="Graphic 102" descr="Eye dropper">
              <a:extLst>
                <a:ext uri="{FF2B5EF4-FFF2-40B4-BE49-F238E27FC236}">
                  <a16:creationId xmlns:a16="http://schemas.microsoft.com/office/drawing/2014/main" id="{BE341504-B89C-4A1B-881C-10BDF05708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04" name="Graphic 103" descr="IV">
              <a:extLst>
                <a:ext uri="{FF2B5EF4-FFF2-40B4-BE49-F238E27FC236}">
                  <a16:creationId xmlns:a16="http://schemas.microsoft.com/office/drawing/2014/main" id="{99E8BFD2-FE69-454E-BF58-6AA3C470A1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05" name="Graphic 104" descr="DNA">
              <a:extLst>
                <a:ext uri="{FF2B5EF4-FFF2-40B4-BE49-F238E27FC236}">
                  <a16:creationId xmlns:a16="http://schemas.microsoft.com/office/drawing/2014/main" id="{C9787CB8-6814-4070-9428-2287E716F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06" name="Graphic 105" descr="First aid kit">
              <a:extLst>
                <a:ext uri="{FF2B5EF4-FFF2-40B4-BE49-F238E27FC236}">
                  <a16:creationId xmlns:a16="http://schemas.microsoft.com/office/drawing/2014/main" id="{F4ED7331-00D9-4E44-9249-EA8895819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07" name="Graphic 106" descr="Ambulance">
              <a:extLst>
                <a:ext uri="{FF2B5EF4-FFF2-40B4-BE49-F238E27FC236}">
                  <a16:creationId xmlns:a16="http://schemas.microsoft.com/office/drawing/2014/main" id="{14E414FA-2499-4252-B348-CC0809DA5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08" name="Graphic 107" descr="Man changing baby">
              <a:extLst>
                <a:ext uri="{FF2B5EF4-FFF2-40B4-BE49-F238E27FC236}">
                  <a16:creationId xmlns:a16="http://schemas.microsoft.com/office/drawing/2014/main" id="{E5BE48B6-D603-4C0D-963C-3385D8FF2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09" name="Graphic 108" descr="Woman changing Baby">
              <a:extLst>
                <a:ext uri="{FF2B5EF4-FFF2-40B4-BE49-F238E27FC236}">
                  <a16:creationId xmlns:a16="http://schemas.microsoft.com/office/drawing/2014/main" id="{75597778-D85F-4759-9FBD-723131F9D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10" name="Graphic 109" descr="Child with balloon">
              <a:extLst>
                <a:ext uri="{FF2B5EF4-FFF2-40B4-BE49-F238E27FC236}">
                  <a16:creationId xmlns:a16="http://schemas.microsoft.com/office/drawing/2014/main" id="{B54B900D-279A-4C6F-8B77-33795406C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11" name="Graphic 110" descr="Woman with stroller">
              <a:extLst>
                <a:ext uri="{FF2B5EF4-FFF2-40B4-BE49-F238E27FC236}">
                  <a16:creationId xmlns:a16="http://schemas.microsoft.com/office/drawing/2014/main" id="{C58591C5-E677-491C-9D5C-BD1D7B36B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12" name="Graphic 111" descr="Pregnant lady">
              <a:extLst>
                <a:ext uri="{FF2B5EF4-FFF2-40B4-BE49-F238E27FC236}">
                  <a16:creationId xmlns:a16="http://schemas.microsoft.com/office/drawing/2014/main" id="{B8092824-6166-4E83-8F59-58E4FA8E1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6CC075D-C90F-4BD6-8617-48A515927A43}"/>
              </a:ext>
            </a:extLst>
          </p:cNvPr>
          <p:cNvGrpSpPr/>
          <p:nvPr userDrawn="1"/>
        </p:nvGrpSpPr>
        <p:grpSpPr>
          <a:xfrm rot="2227612">
            <a:off x="4494833" y="4786058"/>
            <a:ext cx="3540860" cy="4233341"/>
            <a:chOff x="289947" y="262602"/>
            <a:chExt cx="3540860" cy="4233341"/>
          </a:xfrm>
        </p:grpSpPr>
        <p:pic>
          <p:nvPicPr>
            <p:cNvPr id="114" name="Graphic 113" descr="Brain">
              <a:extLst>
                <a:ext uri="{FF2B5EF4-FFF2-40B4-BE49-F238E27FC236}">
                  <a16:creationId xmlns:a16="http://schemas.microsoft.com/office/drawing/2014/main" id="{EE7B43E2-96E3-4C56-B1C8-B6B1D48CF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5" name="Graphic 114" descr="Brain in head">
              <a:extLst>
                <a:ext uri="{FF2B5EF4-FFF2-40B4-BE49-F238E27FC236}">
                  <a16:creationId xmlns:a16="http://schemas.microsoft.com/office/drawing/2014/main" id="{7E74B727-2242-405B-B81D-1C0AB545A2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16" name="Graphic 115" descr="Hospital">
              <a:extLst>
                <a:ext uri="{FF2B5EF4-FFF2-40B4-BE49-F238E27FC236}">
                  <a16:creationId xmlns:a16="http://schemas.microsoft.com/office/drawing/2014/main" id="{D3C7C8D4-F45E-4BEC-9D1B-E5C6082E8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17" name="Graphic 116" descr="Heart with pulse">
              <a:extLst>
                <a:ext uri="{FF2B5EF4-FFF2-40B4-BE49-F238E27FC236}">
                  <a16:creationId xmlns:a16="http://schemas.microsoft.com/office/drawing/2014/main" id="{4E62B35E-B86F-463F-BBFF-6CE11B02C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18" name="Graphic 117" descr="Heartbeat">
              <a:extLst>
                <a:ext uri="{FF2B5EF4-FFF2-40B4-BE49-F238E27FC236}">
                  <a16:creationId xmlns:a16="http://schemas.microsoft.com/office/drawing/2014/main" id="{30104D27-E52F-4C97-BA7B-515C75EF4D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19" name="Graphic 118" descr="Medical">
              <a:extLst>
                <a:ext uri="{FF2B5EF4-FFF2-40B4-BE49-F238E27FC236}">
                  <a16:creationId xmlns:a16="http://schemas.microsoft.com/office/drawing/2014/main" id="{D6D6F7A2-06A5-4F44-A9CD-D9CD665D14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20" name="Graphic 119" descr="Needle">
              <a:extLst>
                <a:ext uri="{FF2B5EF4-FFF2-40B4-BE49-F238E27FC236}">
                  <a16:creationId xmlns:a16="http://schemas.microsoft.com/office/drawing/2014/main" id="{6C3E2518-8E7E-47E5-8FC9-D60D9A07D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21" name="Graphic 120" descr="Stethoscope">
              <a:extLst>
                <a:ext uri="{FF2B5EF4-FFF2-40B4-BE49-F238E27FC236}">
                  <a16:creationId xmlns:a16="http://schemas.microsoft.com/office/drawing/2014/main" id="{A5868E41-32B3-4B92-B943-340C574688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22" name="Graphic 121" descr="Tooth">
              <a:extLst>
                <a:ext uri="{FF2B5EF4-FFF2-40B4-BE49-F238E27FC236}">
                  <a16:creationId xmlns:a16="http://schemas.microsoft.com/office/drawing/2014/main" id="{29017565-A5CB-46A5-9560-926C42CA85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23" name="Graphic 122" descr="Medicine">
              <a:extLst>
                <a:ext uri="{FF2B5EF4-FFF2-40B4-BE49-F238E27FC236}">
                  <a16:creationId xmlns:a16="http://schemas.microsoft.com/office/drawing/2014/main" id="{23FC5605-2909-4153-8B3F-A2B4E52D8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24" name="Graphic 123" descr="Eye dropper">
              <a:extLst>
                <a:ext uri="{FF2B5EF4-FFF2-40B4-BE49-F238E27FC236}">
                  <a16:creationId xmlns:a16="http://schemas.microsoft.com/office/drawing/2014/main" id="{75D1FDB5-301F-417D-869A-3CD5E615BC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25" name="Graphic 124" descr="IV">
              <a:extLst>
                <a:ext uri="{FF2B5EF4-FFF2-40B4-BE49-F238E27FC236}">
                  <a16:creationId xmlns:a16="http://schemas.microsoft.com/office/drawing/2014/main" id="{8FAEE7D8-6809-4F98-930F-80095A955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26" name="Graphic 125" descr="DNA">
              <a:extLst>
                <a:ext uri="{FF2B5EF4-FFF2-40B4-BE49-F238E27FC236}">
                  <a16:creationId xmlns:a16="http://schemas.microsoft.com/office/drawing/2014/main" id="{59EF55D5-7AA2-472A-B93B-1DF22F2D9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27" name="Graphic 126" descr="First aid kit">
              <a:extLst>
                <a:ext uri="{FF2B5EF4-FFF2-40B4-BE49-F238E27FC236}">
                  <a16:creationId xmlns:a16="http://schemas.microsoft.com/office/drawing/2014/main" id="{02225F2E-B320-4FCB-9545-3CF84811F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28" name="Graphic 127" descr="Ambulance">
              <a:extLst>
                <a:ext uri="{FF2B5EF4-FFF2-40B4-BE49-F238E27FC236}">
                  <a16:creationId xmlns:a16="http://schemas.microsoft.com/office/drawing/2014/main" id="{092E5F63-934F-48BC-BFEA-E64F98944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29" name="Graphic 128" descr="Man changing baby">
              <a:extLst>
                <a:ext uri="{FF2B5EF4-FFF2-40B4-BE49-F238E27FC236}">
                  <a16:creationId xmlns:a16="http://schemas.microsoft.com/office/drawing/2014/main" id="{AA1872C6-27C1-4A09-BA6A-027318ECA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30" name="Graphic 129" descr="Woman changing Baby">
              <a:extLst>
                <a:ext uri="{FF2B5EF4-FFF2-40B4-BE49-F238E27FC236}">
                  <a16:creationId xmlns:a16="http://schemas.microsoft.com/office/drawing/2014/main" id="{C553E866-25AD-4DBB-948E-AC4C76CF0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31" name="Graphic 130" descr="Child with balloon">
              <a:extLst>
                <a:ext uri="{FF2B5EF4-FFF2-40B4-BE49-F238E27FC236}">
                  <a16:creationId xmlns:a16="http://schemas.microsoft.com/office/drawing/2014/main" id="{075ABA73-5A47-4935-AA27-4079AD8D4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32" name="Graphic 131" descr="Woman with stroller">
              <a:extLst>
                <a:ext uri="{FF2B5EF4-FFF2-40B4-BE49-F238E27FC236}">
                  <a16:creationId xmlns:a16="http://schemas.microsoft.com/office/drawing/2014/main" id="{01829F11-D06E-4C6B-A874-CC72168569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33" name="Graphic 132" descr="Pregnant lady">
              <a:extLst>
                <a:ext uri="{FF2B5EF4-FFF2-40B4-BE49-F238E27FC236}">
                  <a16:creationId xmlns:a16="http://schemas.microsoft.com/office/drawing/2014/main" id="{F8D7E240-8ADA-4B14-A85D-F52848F6B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614C52-7DD4-4CE4-988A-1F887A3C311A}"/>
              </a:ext>
            </a:extLst>
          </p:cNvPr>
          <p:cNvGrpSpPr/>
          <p:nvPr userDrawn="1"/>
        </p:nvGrpSpPr>
        <p:grpSpPr>
          <a:xfrm rot="2227612">
            <a:off x="7819945" y="1839606"/>
            <a:ext cx="3540860" cy="4233341"/>
            <a:chOff x="289947" y="262602"/>
            <a:chExt cx="3540860" cy="4233341"/>
          </a:xfrm>
        </p:grpSpPr>
        <p:pic>
          <p:nvPicPr>
            <p:cNvPr id="135" name="Graphic 134" descr="Brain">
              <a:extLst>
                <a:ext uri="{FF2B5EF4-FFF2-40B4-BE49-F238E27FC236}">
                  <a16:creationId xmlns:a16="http://schemas.microsoft.com/office/drawing/2014/main" id="{D7B1E59A-8087-42E7-AB9C-2F9F326433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36" name="Graphic 135" descr="Brain in head">
              <a:extLst>
                <a:ext uri="{FF2B5EF4-FFF2-40B4-BE49-F238E27FC236}">
                  <a16:creationId xmlns:a16="http://schemas.microsoft.com/office/drawing/2014/main" id="{B3CB2E2D-3838-4CB8-932A-B4E7EECB4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7" name="Graphic 136" descr="Hospital">
              <a:extLst>
                <a:ext uri="{FF2B5EF4-FFF2-40B4-BE49-F238E27FC236}">
                  <a16:creationId xmlns:a16="http://schemas.microsoft.com/office/drawing/2014/main" id="{D36FF74B-941D-414F-A633-1F52772EE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38" name="Graphic 137" descr="Heart with pulse">
              <a:extLst>
                <a:ext uri="{FF2B5EF4-FFF2-40B4-BE49-F238E27FC236}">
                  <a16:creationId xmlns:a16="http://schemas.microsoft.com/office/drawing/2014/main" id="{462571E5-CF69-47CE-A67C-B2309CCC9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39" name="Graphic 138" descr="Heartbeat">
              <a:extLst>
                <a:ext uri="{FF2B5EF4-FFF2-40B4-BE49-F238E27FC236}">
                  <a16:creationId xmlns:a16="http://schemas.microsoft.com/office/drawing/2014/main" id="{D466978E-6CF8-4155-B4F1-065448D87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40" name="Graphic 139" descr="Medical">
              <a:extLst>
                <a:ext uri="{FF2B5EF4-FFF2-40B4-BE49-F238E27FC236}">
                  <a16:creationId xmlns:a16="http://schemas.microsoft.com/office/drawing/2014/main" id="{CE6DA4FC-2536-47FB-B991-2CBDBC5B7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41" name="Graphic 140" descr="Needle">
              <a:extLst>
                <a:ext uri="{FF2B5EF4-FFF2-40B4-BE49-F238E27FC236}">
                  <a16:creationId xmlns:a16="http://schemas.microsoft.com/office/drawing/2014/main" id="{5F360FDE-9935-4E11-A44C-FD7EBB802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42" name="Graphic 141" descr="Stethoscope">
              <a:extLst>
                <a:ext uri="{FF2B5EF4-FFF2-40B4-BE49-F238E27FC236}">
                  <a16:creationId xmlns:a16="http://schemas.microsoft.com/office/drawing/2014/main" id="{D5E163CF-740C-4DD1-85E8-F6A7A59F42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43" name="Graphic 142" descr="Tooth">
              <a:extLst>
                <a:ext uri="{FF2B5EF4-FFF2-40B4-BE49-F238E27FC236}">
                  <a16:creationId xmlns:a16="http://schemas.microsoft.com/office/drawing/2014/main" id="{117747FD-AC68-4552-B6C0-B07EA84530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44" name="Graphic 143" descr="Medicine">
              <a:extLst>
                <a:ext uri="{FF2B5EF4-FFF2-40B4-BE49-F238E27FC236}">
                  <a16:creationId xmlns:a16="http://schemas.microsoft.com/office/drawing/2014/main" id="{61406BC9-D27B-4A5C-8080-E62DBBE5F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45" name="Graphic 144" descr="Eye dropper">
              <a:extLst>
                <a:ext uri="{FF2B5EF4-FFF2-40B4-BE49-F238E27FC236}">
                  <a16:creationId xmlns:a16="http://schemas.microsoft.com/office/drawing/2014/main" id="{EA158E8A-A0F8-4A62-A09D-EB43942E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46" name="Graphic 145" descr="IV">
              <a:extLst>
                <a:ext uri="{FF2B5EF4-FFF2-40B4-BE49-F238E27FC236}">
                  <a16:creationId xmlns:a16="http://schemas.microsoft.com/office/drawing/2014/main" id="{92960802-8BB6-4F41-91E8-B8F618C77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47" name="Graphic 146" descr="DNA">
              <a:extLst>
                <a:ext uri="{FF2B5EF4-FFF2-40B4-BE49-F238E27FC236}">
                  <a16:creationId xmlns:a16="http://schemas.microsoft.com/office/drawing/2014/main" id="{31360BFD-7AD5-4FFC-A04F-86B403F14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48" name="Graphic 147" descr="First aid kit">
              <a:extLst>
                <a:ext uri="{FF2B5EF4-FFF2-40B4-BE49-F238E27FC236}">
                  <a16:creationId xmlns:a16="http://schemas.microsoft.com/office/drawing/2014/main" id="{AADE43D3-CA89-4FFB-BD25-674AA368F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49" name="Graphic 148" descr="Ambulance">
              <a:extLst>
                <a:ext uri="{FF2B5EF4-FFF2-40B4-BE49-F238E27FC236}">
                  <a16:creationId xmlns:a16="http://schemas.microsoft.com/office/drawing/2014/main" id="{D3B1FB0B-5B61-4760-B708-C20AFBC63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50" name="Graphic 149" descr="Man changing baby">
              <a:extLst>
                <a:ext uri="{FF2B5EF4-FFF2-40B4-BE49-F238E27FC236}">
                  <a16:creationId xmlns:a16="http://schemas.microsoft.com/office/drawing/2014/main" id="{3387E863-95AD-45F9-9C73-96E768C83C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51" name="Graphic 150" descr="Woman changing Baby">
              <a:extLst>
                <a:ext uri="{FF2B5EF4-FFF2-40B4-BE49-F238E27FC236}">
                  <a16:creationId xmlns:a16="http://schemas.microsoft.com/office/drawing/2014/main" id="{FE364243-37FA-4870-ADC5-F86BB6FCE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52" name="Graphic 151" descr="Child with balloon">
              <a:extLst>
                <a:ext uri="{FF2B5EF4-FFF2-40B4-BE49-F238E27FC236}">
                  <a16:creationId xmlns:a16="http://schemas.microsoft.com/office/drawing/2014/main" id="{FA0B3F0B-9D99-420C-A0A6-755B9161C6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53" name="Graphic 152" descr="Woman with stroller">
              <a:extLst>
                <a:ext uri="{FF2B5EF4-FFF2-40B4-BE49-F238E27FC236}">
                  <a16:creationId xmlns:a16="http://schemas.microsoft.com/office/drawing/2014/main" id="{FCD9B429-41AB-4641-A467-BF5100D21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54" name="Graphic 153" descr="Pregnant lady">
              <a:extLst>
                <a:ext uri="{FF2B5EF4-FFF2-40B4-BE49-F238E27FC236}">
                  <a16:creationId xmlns:a16="http://schemas.microsoft.com/office/drawing/2014/main" id="{D085E205-A585-49E3-A352-CB6D8D90C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45FAC2E-E782-4A82-8323-C2267E0CFD47}"/>
              </a:ext>
            </a:extLst>
          </p:cNvPr>
          <p:cNvGrpSpPr/>
          <p:nvPr userDrawn="1"/>
        </p:nvGrpSpPr>
        <p:grpSpPr>
          <a:xfrm rot="2227612">
            <a:off x="9739716" y="-2201507"/>
            <a:ext cx="3540860" cy="4233341"/>
            <a:chOff x="289947" y="262602"/>
            <a:chExt cx="3540860" cy="4233341"/>
          </a:xfrm>
        </p:grpSpPr>
        <p:pic>
          <p:nvPicPr>
            <p:cNvPr id="156" name="Graphic 155" descr="Brain">
              <a:extLst>
                <a:ext uri="{FF2B5EF4-FFF2-40B4-BE49-F238E27FC236}">
                  <a16:creationId xmlns:a16="http://schemas.microsoft.com/office/drawing/2014/main" id="{CBA556A3-1E3C-432E-AED9-458938652E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57" name="Graphic 156" descr="Brain in head">
              <a:extLst>
                <a:ext uri="{FF2B5EF4-FFF2-40B4-BE49-F238E27FC236}">
                  <a16:creationId xmlns:a16="http://schemas.microsoft.com/office/drawing/2014/main" id="{57C2A83E-1241-4D32-A90E-3BB722887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58" name="Graphic 157" descr="Hospital">
              <a:extLst>
                <a:ext uri="{FF2B5EF4-FFF2-40B4-BE49-F238E27FC236}">
                  <a16:creationId xmlns:a16="http://schemas.microsoft.com/office/drawing/2014/main" id="{F0469C5D-586D-4823-BAC4-6E666766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9" name="Graphic 158" descr="Heart with pulse">
              <a:extLst>
                <a:ext uri="{FF2B5EF4-FFF2-40B4-BE49-F238E27FC236}">
                  <a16:creationId xmlns:a16="http://schemas.microsoft.com/office/drawing/2014/main" id="{103E50DB-D37D-48A5-9AB5-4CB140FFB5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60" name="Graphic 159" descr="Heartbeat">
              <a:extLst>
                <a:ext uri="{FF2B5EF4-FFF2-40B4-BE49-F238E27FC236}">
                  <a16:creationId xmlns:a16="http://schemas.microsoft.com/office/drawing/2014/main" id="{58BD416B-24F4-449E-BF08-1678702F9E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61" name="Graphic 160" descr="Medical">
              <a:extLst>
                <a:ext uri="{FF2B5EF4-FFF2-40B4-BE49-F238E27FC236}">
                  <a16:creationId xmlns:a16="http://schemas.microsoft.com/office/drawing/2014/main" id="{EFC36EB4-A10E-4306-805F-8400CAEDF0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62" name="Graphic 161" descr="Needle">
              <a:extLst>
                <a:ext uri="{FF2B5EF4-FFF2-40B4-BE49-F238E27FC236}">
                  <a16:creationId xmlns:a16="http://schemas.microsoft.com/office/drawing/2014/main" id="{3E015540-6CC2-429E-BC24-1999E862DB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63" name="Graphic 162" descr="Stethoscope">
              <a:extLst>
                <a:ext uri="{FF2B5EF4-FFF2-40B4-BE49-F238E27FC236}">
                  <a16:creationId xmlns:a16="http://schemas.microsoft.com/office/drawing/2014/main" id="{400B4E5D-3206-4AA8-9227-6FD59B7A17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64" name="Graphic 163" descr="Tooth">
              <a:extLst>
                <a:ext uri="{FF2B5EF4-FFF2-40B4-BE49-F238E27FC236}">
                  <a16:creationId xmlns:a16="http://schemas.microsoft.com/office/drawing/2014/main" id="{BB07AAD4-DFF1-4D5B-9D2B-5CA0DC18D1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65" name="Graphic 164" descr="Medicine">
              <a:extLst>
                <a:ext uri="{FF2B5EF4-FFF2-40B4-BE49-F238E27FC236}">
                  <a16:creationId xmlns:a16="http://schemas.microsoft.com/office/drawing/2014/main" id="{B4966AE7-25A0-425F-924D-6BEE12AAB7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66" name="Graphic 165" descr="Eye dropper">
              <a:extLst>
                <a:ext uri="{FF2B5EF4-FFF2-40B4-BE49-F238E27FC236}">
                  <a16:creationId xmlns:a16="http://schemas.microsoft.com/office/drawing/2014/main" id="{8B497819-310F-4663-B179-955D86587B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67" name="Graphic 166" descr="IV">
              <a:extLst>
                <a:ext uri="{FF2B5EF4-FFF2-40B4-BE49-F238E27FC236}">
                  <a16:creationId xmlns:a16="http://schemas.microsoft.com/office/drawing/2014/main" id="{2E012872-E3C5-4D28-BBA3-3EFD8C7A2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68" name="Graphic 167" descr="DNA">
              <a:extLst>
                <a:ext uri="{FF2B5EF4-FFF2-40B4-BE49-F238E27FC236}">
                  <a16:creationId xmlns:a16="http://schemas.microsoft.com/office/drawing/2014/main" id="{D9F6E0EB-3BED-430B-B2A4-BB37B1CE5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69" name="Graphic 168" descr="First aid kit">
              <a:extLst>
                <a:ext uri="{FF2B5EF4-FFF2-40B4-BE49-F238E27FC236}">
                  <a16:creationId xmlns:a16="http://schemas.microsoft.com/office/drawing/2014/main" id="{D78A1408-ACC8-4AED-A720-DAC685B78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70" name="Graphic 169" descr="Ambulance">
              <a:extLst>
                <a:ext uri="{FF2B5EF4-FFF2-40B4-BE49-F238E27FC236}">
                  <a16:creationId xmlns:a16="http://schemas.microsoft.com/office/drawing/2014/main" id="{9D5A76D3-1CE4-4A67-8FB6-E80C4D38AF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71" name="Graphic 170" descr="Man changing baby">
              <a:extLst>
                <a:ext uri="{FF2B5EF4-FFF2-40B4-BE49-F238E27FC236}">
                  <a16:creationId xmlns:a16="http://schemas.microsoft.com/office/drawing/2014/main" id="{EFA5D302-DEB5-4EAD-950A-BC3EA66E1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72" name="Graphic 171" descr="Woman changing Baby">
              <a:extLst>
                <a:ext uri="{FF2B5EF4-FFF2-40B4-BE49-F238E27FC236}">
                  <a16:creationId xmlns:a16="http://schemas.microsoft.com/office/drawing/2014/main" id="{6299AB8F-34B2-40FE-9308-BDB04EBE1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73" name="Graphic 172" descr="Child with balloon">
              <a:extLst>
                <a:ext uri="{FF2B5EF4-FFF2-40B4-BE49-F238E27FC236}">
                  <a16:creationId xmlns:a16="http://schemas.microsoft.com/office/drawing/2014/main" id="{16E43A83-D400-4A56-BCF3-BE268FA30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74" name="Graphic 173" descr="Woman with stroller">
              <a:extLst>
                <a:ext uri="{FF2B5EF4-FFF2-40B4-BE49-F238E27FC236}">
                  <a16:creationId xmlns:a16="http://schemas.microsoft.com/office/drawing/2014/main" id="{C46C10A0-B774-42ED-8DC0-D034D813D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75" name="Graphic 174" descr="Pregnant lady">
              <a:extLst>
                <a:ext uri="{FF2B5EF4-FFF2-40B4-BE49-F238E27FC236}">
                  <a16:creationId xmlns:a16="http://schemas.microsoft.com/office/drawing/2014/main" id="{207E38D2-247C-4220-A33B-CF80BCCFED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9BD1023-46FE-4E93-A7BA-1F19C20A92FF}"/>
              </a:ext>
            </a:extLst>
          </p:cNvPr>
          <p:cNvGrpSpPr/>
          <p:nvPr userDrawn="1"/>
        </p:nvGrpSpPr>
        <p:grpSpPr>
          <a:xfrm rot="2227612">
            <a:off x="10273886" y="4749573"/>
            <a:ext cx="3540860" cy="4233341"/>
            <a:chOff x="289947" y="262602"/>
            <a:chExt cx="3540860" cy="4233341"/>
          </a:xfrm>
        </p:grpSpPr>
        <p:pic>
          <p:nvPicPr>
            <p:cNvPr id="177" name="Graphic 176" descr="Brain">
              <a:extLst>
                <a:ext uri="{FF2B5EF4-FFF2-40B4-BE49-F238E27FC236}">
                  <a16:creationId xmlns:a16="http://schemas.microsoft.com/office/drawing/2014/main" id="{4808D90D-0884-4244-9012-CCD2E79B5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78" name="Graphic 177" descr="Brain in head">
              <a:extLst>
                <a:ext uri="{FF2B5EF4-FFF2-40B4-BE49-F238E27FC236}">
                  <a16:creationId xmlns:a16="http://schemas.microsoft.com/office/drawing/2014/main" id="{32D664BE-9C62-4AF7-B92B-6B535485B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79" name="Graphic 178" descr="Hospital">
              <a:extLst>
                <a:ext uri="{FF2B5EF4-FFF2-40B4-BE49-F238E27FC236}">
                  <a16:creationId xmlns:a16="http://schemas.microsoft.com/office/drawing/2014/main" id="{E3C1294C-BD2B-408C-87FA-E604B0038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80" name="Graphic 179" descr="Heart with pulse">
              <a:extLst>
                <a:ext uri="{FF2B5EF4-FFF2-40B4-BE49-F238E27FC236}">
                  <a16:creationId xmlns:a16="http://schemas.microsoft.com/office/drawing/2014/main" id="{EEE207F9-21BC-43A1-B144-686D07276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81" name="Graphic 180" descr="Heartbeat">
              <a:extLst>
                <a:ext uri="{FF2B5EF4-FFF2-40B4-BE49-F238E27FC236}">
                  <a16:creationId xmlns:a16="http://schemas.microsoft.com/office/drawing/2014/main" id="{75723A2E-70CE-45B2-BFA0-E6074CAC0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82" name="Graphic 181" descr="Medical">
              <a:extLst>
                <a:ext uri="{FF2B5EF4-FFF2-40B4-BE49-F238E27FC236}">
                  <a16:creationId xmlns:a16="http://schemas.microsoft.com/office/drawing/2014/main" id="{025823BB-ED49-4B22-9C3D-33A8B1EC0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83" name="Graphic 182" descr="Needle">
              <a:extLst>
                <a:ext uri="{FF2B5EF4-FFF2-40B4-BE49-F238E27FC236}">
                  <a16:creationId xmlns:a16="http://schemas.microsoft.com/office/drawing/2014/main" id="{0BF26A63-B258-4AE0-95A0-949AB4C4D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84" name="Graphic 183" descr="Stethoscope">
              <a:extLst>
                <a:ext uri="{FF2B5EF4-FFF2-40B4-BE49-F238E27FC236}">
                  <a16:creationId xmlns:a16="http://schemas.microsoft.com/office/drawing/2014/main" id="{4FECA45D-98CA-4179-B088-A0D6198FFA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85" name="Graphic 184" descr="Tooth">
              <a:extLst>
                <a:ext uri="{FF2B5EF4-FFF2-40B4-BE49-F238E27FC236}">
                  <a16:creationId xmlns:a16="http://schemas.microsoft.com/office/drawing/2014/main" id="{F0BB2CB0-CB89-498C-8E88-3D00A88DD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86" name="Graphic 185" descr="Medicine">
              <a:extLst>
                <a:ext uri="{FF2B5EF4-FFF2-40B4-BE49-F238E27FC236}">
                  <a16:creationId xmlns:a16="http://schemas.microsoft.com/office/drawing/2014/main" id="{258FBACD-1BDB-47FD-9D68-FC1F57B81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87" name="Graphic 186" descr="Eye dropper">
              <a:extLst>
                <a:ext uri="{FF2B5EF4-FFF2-40B4-BE49-F238E27FC236}">
                  <a16:creationId xmlns:a16="http://schemas.microsoft.com/office/drawing/2014/main" id="{49A51A38-B5F5-4BE4-887C-AED934B96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88" name="Graphic 187" descr="IV">
              <a:extLst>
                <a:ext uri="{FF2B5EF4-FFF2-40B4-BE49-F238E27FC236}">
                  <a16:creationId xmlns:a16="http://schemas.microsoft.com/office/drawing/2014/main" id="{4DBCD178-85A2-4EBC-B673-D56E9F99B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89" name="Graphic 188" descr="DNA">
              <a:extLst>
                <a:ext uri="{FF2B5EF4-FFF2-40B4-BE49-F238E27FC236}">
                  <a16:creationId xmlns:a16="http://schemas.microsoft.com/office/drawing/2014/main" id="{5CB30784-E2DB-48EB-9DFE-70F43FAFF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90" name="Graphic 189" descr="First aid kit">
              <a:extLst>
                <a:ext uri="{FF2B5EF4-FFF2-40B4-BE49-F238E27FC236}">
                  <a16:creationId xmlns:a16="http://schemas.microsoft.com/office/drawing/2014/main" id="{EB70B546-5EED-4761-99C6-9CBCA9017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91" name="Graphic 190" descr="Ambulance">
              <a:extLst>
                <a:ext uri="{FF2B5EF4-FFF2-40B4-BE49-F238E27FC236}">
                  <a16:creationId xmlns:a16="http://schemas.microsoft.com/office/drawing/2014/main" id="{DFB25871-CAF7-491A-A6B2-63A955BC7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92" name="Graphic 191" descr="Man changing baby">
              <a:extLst>
                <a:ext uri="{FF2B5EF4-FFF2-40B4-BE49-F238E27FC236}">
                  <a16:creationId xmlns:a16="http://schemas.microsoft.com/office/drawing/2014/main" id="{394A5C0B-9289-4F37-A8C4-5352EC965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93" name="Graphic 192" descr="Woman changing Baby">
              <a:extLst>
                <a:ext uri="{FF2B5EF4-FFF2-40B4-BE49-F238E27FC236}">
                  <a16:creationId xmlns:a16="http://schemas.microsoft.com/office/drawing/2014/main" id="{FCED15C5-E921-4DAD-AA6A-681C1392B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94" name="Graphic 193" descr="Child with balloon">
              <a:extLst>
                <a:ext uri="{FF2B5EF4-FFF2-40B4-BE49-F238E27FC236}">
                  <a16:creationId xmlns:a16="http://schemas.microsoft.com/office/drawing/2014/main" id="{C62B2317-9D18-4985-BF29-3B52AF726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95" name="Graphic 194" descr="Woman with stroller">
              <a:extLst>
                <a:ext uri="{FF2B5EF4-FFF2-40B4-BE49-F238E27FC236}">
                  <a16:creationId xmlns:a16="http://schemas.microsoft.com/office/drawing/2014/main" id="{909D7289-6A92-4C7C-99BA-5612A070C6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96" name="Graphic 195" descr="Pregnant lady">
              <a:extLst>
                <a:ext uri="{FF2B5EF4-FFF2-40B4-BE49-F238E27FC236}">
                  <a16:creationId xmlns:a16="http://schemas.microsoft.com/office/drawing/2014/main" id="{5819E414-FBF8-46A0-99CD-2C600096CA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4766FAD-A3E0-4EEB-83C1-A9DF91289F11}"/>
              </a:ext>
            </a:extLst>
          </p:cNvPr>
          <p:cNvGrpSpPr/>
          <p:nvPr userDrawn="1"/>
        </p:nvGrpSpPr>
        <p:grpSpPr>
          <a:xfrm rot="2227612">
            <a:off x="-2010496" y="5574828"/>
            <a:ext cx="3540860" cy="4233341"/>
            <a:chOff x="289947" y="262602"/>
            <a:chExt cx="3540860" cy="4233341"/>
          </a:xfrm>
        </p:grpSpPr>
        <p:pic>
          <p:nvPicPr>
            <p:cNvPr id="198" name="Graphic 197" descr="Brain">
              <a:extLst>
                <a:ext uri="{FF2B5EF4-FFF2-40B4-BE49-F238E27FC236}">
                  <a16:creationId xmlns:a16="http://schemas.microsoft.com/office/drawing/2014/main" id="{EB7A85D2-FC10-426D-854B-CE5BF2D01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99" name="Graphic 198" descr="Brain in head">
              <a:extLst>
                <a:ext uri="{FF2B5EF4-FFF2-40B4-BE49-F238E27FC236}">
                  <a16:creationId xmlns:a16="http://schemas.microsoft.com/office/drawing/2014/main" id="{F85D7706-97C4-4C51-9FA7-D7860FCC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00" name="Graphic 199" descr="Hospital">
              <a:extLst>
                <a:ext uri="{FF2B5EF4-FFF2-40B4-BE49-F238E27FC236}">
                  <a16:creationId xmlns:a16="http://schemas.microsoft.com/office/drawing/2014/main" id="{664C554C-661A-4B39-8680-7FDF7A86D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01" name="Graphic 200" descr="Heart with pulse">
              <a:extLst>
                <a:ext uri="{FF2B5EF4-FFF2-40B4-BE49-F238E27FC236}">
                  <a16:creationId xmlns:a16="http://schemas.microsoft.com/office/drawing/2014/main" id="{0FDF9A17-D8A6-47C9-9A1D-6895E76551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02" name="Graphic 201" descr="Heartbeat">
              <a:extLst>
                <a:ext uri="{FF2B5EF4-FFF2-40B4-BE49-F238E27FC236}">
                  <a16:creationId xmlns:a16="http://schemas.microsoft.com/office/drawing/2014/main" id="{5993814F-A18E-4C15-9BCA-E0F97D8CA1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03" name="Graphic 202" descr="Medical">
              <a:extLst>
                <a:ext uri="{FF2B5EF4-FFF2-40B4-BE49-F238E27FC236}">
                  <a16:creationId xmlns:a16="http://schemas.microsoft.com/office/drawing/2014/main" id="{A90243AF-691C-461B-B407-A035F5CCD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04" name="Graphic 203" descr="Needle">
              <a:extLst>
                <a:ext uri="{FF2B5EF4-FFF2-40B4-BE49-F238E27FC236}">
                  <a16:creationId xmlns:a16="http://schemas.microsoft.com/office/drawing/2014/main" id="{A6682E56-251E-4A4A-892D-6CCBDE720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05" name="Graphic 204" descr="Stethoscope">
              <a:extLst>
                <a:ext uri="{FF2B5EF4-FFF2-40B4-BE49-F238E27FC236}">
                  <a16:creationId xmlns:a16="http://schemas.microsoft.com/office/drawing/2014/main" id="{E0798877-3C1C-43DA-814D-B2D68976E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06" name="Graphic 205" descr="Tooth">
              <a:extLst>
                <a:ext uri="{FF2B5EF4-FFF2-40B4-BE49-F238E27FC236}">
                  <a16:creationId xmlns:a16="http://schemas.microsoft.com/office/drawing/2014/main" id="{D78862DB-627B-41EF-A9A1-1F47C4052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07" name="Graphic 206" descr="Medicine">
              <a:extLst>
                <a:ext uri="{FF2B5EF4-FFF2-40B4-BE49-F238E27FC236}">
                  <a16:creationId xmlns:a16="http://schemas.microsoft.com/office/drawing/2014/main" id="{B00907DD-A0AC-4FC2-82AC-650D903A9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08" name="Graphic 207" descr="Eye dropper">
              <a:extLst>
                <a:ext uri="{FF2B5EF4-FFF2-40B4-BE49-F238E27FC236}">
                  <a16:creationId xmlns:a16="http://schemas.microsoft.com/office/drawing/2014/main" id="{A33F0210-F7F5-4E88-9E2E-8EA18DA65F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09" name="Graphic 208" descr="IV">
              <a:extLst>
                <a:ext uri="{FF2B5EF4-FFF2-40B4-BE49-F238E27FC236}">
                  <a16:creationId xmlns:a16="http://schemas.microsoft.com/office/drawing/2014/main" id="{79FF53BC-A8EB-47E8-BE16-941E142C4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10" name="Graphic 209" descr="DNA">
              <a:extLst>
                <a:ext uri="{FF2B5EF4-FFF2-40B4-BE49-F238E27FC236}">
                  <a16:creationId xmlns:a16="http://schemas.microsoft.com/office/drawing/2014/main" id="{A0523FF9-AAF9-41E7-A00A-CB2EEE5EE6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11" name="Graphic 210" descr="First aid kit">
              <a:extLst>
                <a:ext uri="{FF2B5EF4-FFF2-40B4-BE49-F238E27FC236}">
                  <a16:creationId xmlns:a16="http://schemas.microsoft.com/office/drawing/2014/main" id="{0667E96A-06BD-4AB7-B720-4EFA0CF923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12" name="Graphic 211" descr="Ambulance">
              <a:extLst>
                <a:ext uri="{FF2B5EF4-FFF2-40B4-BE49-F238E27FC236}">
                  <a16:creationId xmlns:a16="http://schemas.microsoft.com/office/drawing/2014/main" id="{AC4DE788-0CD0-46F0-9A09-F7621FF039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13" name="Graphic 212" descr="Man changing baby">
              <a:extLst>
                <a:ext uri="{FF2B5EF4-FFF2-40B4-BE49-F238E27FC236}">
                  <a16:creationId xmlns:a16="http://schemas.microsoft.com/office/drawing/2014/main" id="{784D0666-13B3-44EE-BE81-C6656547B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14" name="Graphic 213" descr="Woman changing Baby">
              <a:extLst>
                <a:ext uri="{FF2B5EF4-FFF2-40B4-BE49-F238E27FC236}">
                  <a16:creationId xmlns:a16="http://schemas.microsoft.com/office/drawing/2014/main" id="{00A0DACC-DF46-4B04-8576-30E06905A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15" name="Graphic 214" descr="Child with balloon">
              <a:extLst>
                <a:ext uri="{FF2B5EF4-FFF2-40B4-BE49-F238E27FC236}">
                  <a16:creationId xmlns:a16="http://schemas.microsoft.com/office/drawing/2014/main" id="{80DB6757-0721-42FA-97CD-AFCEDDCE3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16" name="Graphic 215" descr="Woman with stroller">
              <a:extLst>
                <a:ext uri="{FF2B5EF4-FFF2-40B4-BE49-F238E27FC236}">
                  <a16:creationId xmlns:a16="http://schemas.microsoft.com/office/drawing/2014/main" id="{94D755D8-36F5-4D12-8C09-06EA454E00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17" name="Graphic 216" descr="Pregnant lady">
              <a:extLst>
                <a:ext uri="{FF2B5EF4-FFF2-40B4-BE49-F238E27FC236}">
                  <a16:creationId xmlns:a16="http://schemas.microsoft.com/office/drawing/2014/main" id="{40320761-B459-46B4-83E1-BFB7B9204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93A72-4637-4786-9AEC-E1BB554B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DDDA-3B38-4C81-AA31-AF99CDF51FE6}" type="datetime1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73131-D44F-42EF-9145-F74D6B0F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8E5E-7448-41C0-9409-9D3A9592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B1F-2936-4FB6-BCFB-76BFC2D8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F54B-5E85-4496-9323-74CBFA89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5FA2-0E5F-4B78-B673-26CCF8E2E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16048-9895-47EF-82FB-B2AECA4A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5C4A-9F06-4EF3-86A7-A9CB48408605}" type="datetime1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143A1-0B1F-4A36-ACDC-DD76183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0006F-FDA1-4102-83E3-D0FD86D2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6574-91C1-4A21-B27B-5363079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0CFAA-282E-44AF-A673-EC2FAAA7B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8D34-CDD0-4B0E-9252-B61FBC2C7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0A03-2C3C-419C-BC60-513FBC42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2A6-2270-4C73-8051-BD2DDF20C23D}" type="datetime1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80100-4E04-4354-8DC7-910D811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A9D5-5EA6-46AC-812C-E1A6A595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2166-DE27-4807-8D54-E4EA99F5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16F2B-A54E-401D-8113-53B6F5608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2037-10F7-4C09-85D0-2FD0B901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2AB2-76EA-4AAD-930B-CAB61D8A6291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7423-D454-4E15-84D0-34E4286F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933E-D308-43BB-84AF-8CC3BC02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71026-7F95-4C7A-AAA5-41C11F51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2F8B4-EA27-447F-B5A6-75322AC3F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E24C-7DC1-4E7E-8A99-AC70709A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A27C-EE28-464E-BA19-4B27FF0F3184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C1756-54A2-4EA3-8FC4-5AA9EAAF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E3FC-268A-42AC-B161-2BB22D97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2684012" y="716766"/>
            <a:ext cx="5368023" cy="6417839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D2FBFD1-C10C-4150-8600-0065B9AADA76}"/>
              </a:ext>
            </a:extLst>
          </p:cNvPr>
          <p:cNvGrpSpPr/>
          <p:nvPr userDrawn="1"/>
        </p:nvGrpSpPr>
        <p:grpSpPr>
          <a:xfrm rot="2227612">
            <a:off x="2444982" y="-3738434"/>
            <a:ext cx="5368023" cy="6417839"/>
            <a:chOff x="289947" y="262602"/>
            <a:chExt cx="3540860" cy="4233341"/>
          </a:xfrm>
        </p:grpSpPr>
        <p:pic>
          <p:nvPicPr>
            <p:cNvPr id="219" name="Graphic 218" descr="Brain">
              <a:extLst>
                <a:ext uri="{FF2B5EF4-FFF2-40B4-BE49-F238E27FC236}">
                  <a16:creationId xmlns:a16="http://schemas.microsoft.com/office/drawing/2014/main" id="{010D600E-F34F-4938-8F8A-FD89A841F9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20" name="Graphic 219" descr="Brain in head">
              <a:extLst>
                <a:ext uri="{FF2B5EF4-FFF2-40B4-BE49-F238E27FC236}">
                  <a16:creationId xmlns:a16="http://schemas.microsoft.com/office/drawing/2014/main" id="{BBF98AA1-9B45-45C0-9F01-A5E86366D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21" name="Graphic 220" descr="Hospital">
              <a:extLst>
                <a:ext uri="{FF2B5EF4-FFF2-40B4-BE49-F238E27FC236}">
                  <a16:creationId xmlns:a16="http://schemas.microsoft.com/office/drawing/2014/main" id="{9ACD4CA7-BC92-49DC-A591-6CD7E6EB6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22" name="Graphic 221" descr="Heart with pulse">
              <a:extLst>
                <a:ext uri="{FF2B5EF4-FFF2-40B4-BE49-F238E27FC236}">
                  <a16:creationId xmlns:a16="http://schemas.microsoft.com/office/drawing/2014/main" id="{665C85A9-399E-4FF2-B25F-891A08C6E2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23" name="Graphic 222" descr="Heartbeat">
              <a:extLst>
                <a:ext uri="{FF2B5EF4-FFF2-40B4-BE49-F238E27FC236}">
                  <a16:creationId xmlns:a16="http://schemas.microsoft.com/office/drawing/2014/main" id="{0F5BA873-306E-405B-BA1F-E657974B9E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24" name="Graphic 223" descr="Medical">
              <a:extLst>
                <a:ext uri="{FF2B5EF4-FFF2-40B4-BE49-F238E27FC236}">
                  <a16:creationId xmlns:a16="http://schemas.microsoft.com/office/drawing/2014/main" id="{71FE7E89-4CE3-4D70-AB74-C2A34F2B86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25" name="Graphic 224" descr="Needle">
              <a:extLst>
                <a:ext uri="{FF2B5EF4-FFF2-40B4-BE49-F238E27FC236}">
                  <a16:creationId xmlns:a16="http://schemas.microsoft.com/office/drawing/2014/main" id="{A464B893-CC0C-4A89-9784-EA3774EED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26" name="Graphic 225" descr="Stethoscope">
              <a:extLst>
                <a:ext uri="{FF2B5EF4-FFF2-40B4-BE49-F238E27FC236}">
                  <a16:creationId xmlns:a16="http://schemas.microsoft.com/office/drawing/2014/main" id="{BF3957F0-4C9A-4A60-94C7-B9FEBDD29C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27" name="Graphic 226" descr="Tooth">
              <a:extLst>
                <a:ext uri="{FF2B5EF4-FFF2-40B4-BE49-F238E27FC236}">
                  <a16:creationId xmlns:a16="http://schemas.microsoft.com/office/drawing/2014/main" id="{61826687-E151-43A2-952A-34504AD2D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28" name="Graphic 227" descr="Medicine">
              <a:extLst>
                <a:ext uri="{FF2B5EF4-FFF2-40B4-BE49-F238E27FC236}">
                  <a16:creationId xmlns:a16="http://schemas.microsoft.com/office/drawing/2014/main" id="{FB253437-399B-4190-8784-46601871A1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29" name="Graphic 228" descr="Eye dropper">
              <a:extLst>
                <a:ext uri="{FF2B5EF4-FFF2-40B4-BE49-F238E27FC236}">
                  <a16:creationId xmlns:a16="http://schemas.microsoft.com/office/drawing/2014/main" id="{34744FFB-AE2B-4224-A978-8B5E0C0C1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30" name="Graphic 229" descr="IV">
              <a:extLst>
                <a:ext uri="{FF2B5EF4-FFF2-40B4-BE49-F238E27FC236}">
                  <a16:creationId xmlns:a16="http://schemas.microsoft.com/office/drawing/2014/main" id="{5B13A2AF-FCBC-424C-89F7-7F953FF9FF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31" name="Graphic 230" descr="DNA">
              <a:extLst>
                <a:ext uri="{FF2B5EF4-FFF2-40B4-BE49-F238E27FC236}">
                  <a16:creationId xmlns:a16="http://schemas.microsoft.com/office/drawing/2014/main" id="{52C9D04D-302B-4EDB-9F66-F404C03242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32" name="Graphic 231" descr="First aid kit">
              <a:extLst>
                <a:ext uri="{FF2B5EF4-FFF2-40B4-BE49-F238E27FC236}">
                  <a16:creationId xmlns:a16="http://schemas.microsoft.com/office/drawing/2014/main" id="{31091A18-761D-4A7D-967E-0974253D4F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33" name="Graphic 232" descr="Ambulance">
              <a:extLst>
                <a:ext uri="{FF2B5EF4-FFF2-40B4-BE49-F238E27FC236}">
                  <a16:creationId xmlns:a16="http://schemas.microsoft.com/office/drawing/2014/main" id="{2B2C0860-7022-4E2B-ABAD-56C2F280F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34" name="Graphic 233" descr="Man changing baby">
              <a:extLst>
                <a:ext uri="{FF2B5EF4-FFF2-40B4-BE49-F238E27FC236}">
                  <a16:creationId xmlns:a16="http://schemas.microsoft.com/office/drawing/2014/main" id="{D9A9C0F4-8B15-42F6-91D7-B4AC53D90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35" name="Graphic 234" descr="Woman changing Baby">
              <a:extLst>
                <a:ext uri="{FF2B5EF4-FFF2-40B4-BE49-F238E27FC236}">
                  <a16:creationId xmlns:a16="http://schemas.microsoft.com/office/drawing/2014/main" id="{26400A5D-D019-4738-9B54-5FB356064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36" name="Graphic 235" descr="Child with balloon">
              <a:extLst>
                <a:ext uri="{FF2B5EF4-FFF2-40B4-BE49-F238E27FC236}">
                  <a16:creationId xmlns:a16="http://schemas.microsoft.com/office/drawing/2014/main" id="{F3D5467A-96B9-439E-8204-4F3A7F12A6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37" name="Graphic 236" descr="Woman with stroller">
              <a:extLst>
                <a:ext uri="{FF2B5EF4-FFF2-40B4-BE49-F238E27FC236}">
                  <a16:creationId xmlns:a16="http://schemas.microsoft.com/office/drawing/2014/main" id="{00E6B345-0BEC-4878-97E8-6227D8A9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38" name="Graphic 237" descr="Pregnant lady">
              <a:extLst>
                <a:ext uri="{FF2B5EF4-FFF2-40B4-BE49-F238E27FC236}">
                  <a16:creationId xmlns:a16="http://schemas.microsoft.com/office/drawing/2014/main" id="{F848C799-CAED-4A4D-9A1C-F2BEC66403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874996B-6655-467B-A8CD-118B5625B216}"/>
              </a:ext>
            </a:extLst>
          </p:cNvPr>
          <p:cNvGrpSpPr/>
          <p:nvPr userDrawn="1"/>
        </p:nvGrpSpPr>
        <p:grpSpPr>
          <a:xfrm rot="2227612">
            <a:off x="1851837" y="4147813"/>
            <a:ext cx="5368023" cy="6417839"/>
            <a:chOff x="289947" y="262602"/>
            <a:chExt cx="3540860" cy="4233341"/>
          </a:xfrm>
        </p:grpSpPr>
        <p:pic>
          <p:nvPicPr>
            <p:cNvPr id="240" name="Graphic 239" descr="Brain">
              <a:extLst>
                <a:ext uri="{FF2B5EF4-FFF2-40B4-BE49-F238E27FC236}">
                  <a16:creationId xmlns:a16="http://schemas.microsoft.com/office/drawing/2014/main" id="{9884B1BD-411A-48D3-8003-D102EBB0F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41" name="Graphic 240" descr="Brain in head">
              <a:extLst>
                <a:ext uri="{FF2B5EF4-FFF2-40B4-BE49-F238E27FC236}">
                  <a16:creationId xmlns:a16="http://schemas.microsoft.com/office/drawing/2014/main" id="{B57B5278-685B-4C00-9AEB-53BC05E92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42" name="Graphic 241" descr="Hospital">
              <a:extLst>
                <a:ext uri="{FF2B5EF4-FFF2-40B4-BE49-F238E27FC236}">
                  <a16:creationId xmlns:a16="http://schemas.microsoft.com/office/drawing/2014/main" id="{4E67C8AF-6138-4958-8B9A-6D9F9F1C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43" name="Graphic 242" descr="Heart with pulse">
              <a:extLst>
                <a:ext uri="{FF2B5EF4-FFF2-40B4-BE49-F238E27FC236}">
                  <a16:creationId xmlns:a16="http://schemas.microsoft.com/office/drawing/2014/main" id="{E07DD8AB-77E8-4A78-B62E-EE7E65658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44" name="Graphic 243" descr="Heartbeat">
              <a:extLst>
                <a:ext uri="{FF2B5EF4-FFF2-40B4-BE49-F238E27FC236}">
                  <a16:creationId xmlns:a16="http://schemas.microsoft.com/office/drawing/2014/main" id="{B2DF06B0-FAB3-4A68-B7BA-EAF98843BA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45" name="Graphic 244" descr="Medical">
              <a:extLst>
                <a:ext uri="{FF2B5EF4-FFF2-40B4-BE49-F238E27FC236}">
                  <a16:creationId xmlns:a16="http://schemas.microsoft.com/office/drawing/2014/main" id="{D054AD65-0F6C-496D-BF6F-893D96FABB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46" name="Graphic 245" descr="Needle">
              <a:extLst>
                <a:ext uri="{FF2B5EF4-FFF2-40B4-BE49-F238E27FC236}">
                  <a16:creationId xmlns:a16="http://schemas.microsoft.com/office/drawing/2014/main" id="{00025248-833F-4E2D-AD66-7BF90150B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47" name="Graphic 246" descr="Stethoscope">
              <a:extLst>
                <a:ext uri="{FF2B5EF4-FFF2-40B4-BE49-F238E27FC236}">
                  <a16:creationId xmlns:a16="http://schemas.microsoft.com/office/drawing/2014/main" id="{3A561822-58F8-4FCD-A8F7-2C501B39E2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48" name="Graphic 247" descr="Tooth">
              <a:extLst>
                <a:ext uri="{FF2B5EF4-FFF2-40B4-BE49-F238E27FC236}">
                  <a16:creationId xmlns:a16="http://schemas.microsoft.com/office/drawing/2014/main" id="{D00B920D-F623-4B09-A5D2-294A89905D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49" name="Graphic 248" descr="Medicine">
              <a:extLst>
                <a:ext uri="{FF2B5EF4-FFF2-40B4-BE49-F238E27FC236}">
                  <a16:creationId xmlns:a16="http://schemas.microsoft.com/office/drawing/2014/main" id="{F54D9561-4325-4047-B86D-8FBCCB3F7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50" name="Graphic 249" descr="Eye dropper">
              <a:extLst>
                <a:ext uri="{FF2B5EF4-FFF2-40B4-BE49-F238E27FC236}">
                  <a16:creationId xmlns:a16="http://schemas.microsoft.com/office/drawing/2014/main" id="{32121B97-1C05-4959-BB49-076D99576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51" name="Graphic 250" descr="IV">
              <a:extLst>
                <a:ext uri="{FF2B5EF4-FFF2-40B4-BE49-F238E27FC236}">
                  <a16:creationId xmlns:a16="http://schemas.microsoft.com/office/drawing/2014/main" id="{4326D134-A467-4A41-9939-EAAEF0772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52" name="Graphic 251" descr="DNA">
              <a:extLst>
                <a:ext uri="{FF2B5EF4-FFF2-40B4-BE49-F238E27FC236}">
                  <a16:creationId xmlns:a16="http://schemas.microsoft.com/office/drawing/2014/main" id="{40AB7898-54E8-4958-AAD6-1226A3006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53" name="Graphic 252" descr="First aid kit">
              <a:extLst>
                <a:ext uri="{FF2B5EF4-FFF2-40B4-BE49-F238E27FC236}">
                  <a16:creationId xmlns:a16="http://schemas.microsoft.com/office/drawing/2014/main" id="{2F78B91C-7879-406E-BFB4-10BE269CE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54" name="Graphic 253" descr="Ambulance">
              <a:extLst>
                <a:ext uri="{FF2B5EF4-FFF2-40B4-BE49-F238E27FC236}">
                  <a16:creationId xmlns:a16="http://schemas.microsoft.com/office/drawing/2014/main" id="{6027962D-2159-4D34-8113-ADFF27B18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55" name="Graphic 254" descr="Man changing baby">
              <a:extLst>
                <a:ext uri="{FF2B5EF4-FFF2-40B4-BE49-F238E27FC236}">
                  <a16:creationId xmlns:a16="http://schemas.microsoft.com/office/drawing/2014/main" id="{FB3DBD9A-B174-4A02-BC73-FD9D2A51E4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56" name="Graphic 255" descr="Woman changing Baby">
              <a:extLst>
                <a:ext uri="{FF2B5EF4-FFF2-40B4-BE49-F238E27FC236}">
                  <a16:creationId xmlns:a16="http://schemas.microsoft.com/office/drawing/2014/main" id="{1EACAA9E-6FFD-427F-985C-BFB5147878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57" name="Graphic 256" descr="Child with balloon">
              <a:extLst>
                <a:ext uri="{FF2B5EF4-FFF2-40B4-BE49-F238E27FC236}">
                  <a16:creationId xmlns:a16="http://schemas.microsoft.com/office/drawing/2014/main" id="{C4647B2D-6BDF-4BBC-B028-E5AEC35BE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58" name="Graphic 257" descr="Woman with stroller">
              <a:extLst>
                <a:ext uri="{FF2B5EF4-FFF2-40B4-BE49-F238E27FC236}">
                  <a16:creationId xmlns:a16="http://schemas.microsoft.com/office/drawing/2014/main" id="{404A9D76-952D-4032-B682-95B7F4C6B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59" name="Graphic 258" descr="Pregnant lady">
              <a:extLst>
                <a:ext uri="{FF2B5EF4-FFF2-40B4-BE49-F238E27FC236}">
                  <a16:creationId xmlns:a16="http://schemas.microsoft.com/office/drawing/2014/main" id="{8B0817A5-4195-4CB6-9780-FE14C729A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E54F84-4EBA-48AA-9034-9ED00AD4F5FC}"/>
              </a:ext>
            </a:extLst>
          </p:cNvPr>
          <p:cNvGrpSpPr/>
          <p:nvPr userDrawn="1"/>
        </p:nvGrpSpPr>
        <p:grpSpPr>
          <a:xfrm rot="2227612">
            <a:off x="6994682" y="-350864"/>
            <a:ext cx="5368023" cy="6417839"/>
            <a:chOff x="289947" y="262602"/>
            <a:chExt cx="3540860" cy="4233341"/>
          </a:xfrm>
        </p:grpSpPr>
        <p:pic>
          <p:nvPicPr>
            <p:cNvPr id="261" name="Graphic 260" descr="Brain">
              <a:extLst>
                <a:ext uri="{FF2B5EF4-FFF2-40B4-BE49-F238E27FC236}">
                  <a16:creationId xmlns:a16="http://schemas.microsoft.com/office/drawing/2014/main" id="{62474F7D-93F6-4858-B971-6F2023715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62" name="Graphic 261" descr="Brain in head">
              <a:extLst>
                <a:ext uri="{FF2B5EF4-FFF2-40B4-BE49-F238E27FC236}">
                  <a16:creationId xmlns:a16="http://schemas.microsoft.com/office/drawing/2014/main" id="{F624DA14-00DA-412D-96DD-5B74E892B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63" name="Graphic 262" descr="Hospital">
              <a:extLst>
                <a:ext uri="{FF2B5EF4-FFF2-40B4-BE49-F238E27FC236}">
                  <a16:creationId xmlns:a16="http://schemas.microsoft.com/office/drawing/2014/main" id="{40BEC687-617D-42C0-A71B-B132CBA1E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64" name="Graphic 263" descr="Heart with pulse">
              <a:extLst>
                <a:ext uri="{FF2B5EF4-FFF2-40B4-BE49-F238E27FC236}">
                  <a16:creationId xmlns:a16="http://schemas.microsoft.com/office/drawing/2014/main" id="{D7A1463A-3551-4DC8-8A83-2921B149E6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65" name="Graphic 264" descr="Heartbeat">
              <a:extLst>
                <a:ext uri="{FF2B5EF4-FFF2-40B4-BE49-F238E27FC236}">
                  <a16:creationId xmlns:a16="http://schemas.microsoft.com/office/drawing/2014/main" id="{7CC45826-A5E1-4850-A595-B349067701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66" name="Graphic 265" descr="Medical">
              <a:extLst>
                <a:ext uri="{FF2B5EF4-FFF2-40B4-BE49-F238E27FC236}">
                  <a16:creationId xmlns:a16="http://schemas.microsoft.com/office/drawing/2014/main" id="{851E402A-51B2-4C93-A2C5-4468610059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67" name="Graphic 266" descr="Needle">
              <a:extLst>
                <a:ext uri="{FF2B5EF4-FFF2-40B4-BE49-F238E27FC236}">
                  <a16:creationId xmlns:a16="http://schemas.microsoft.com/office/drawing/2014/main" id="{2C16D294-2E23-4131-830B-728BC00E2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68" name="Graphic 267" descr="Stethoscope">
              <a:extLst>
                <a:ext uri="{FF2B5EF4-FFF2-40B4-BE49-F238E27FC236}">
                  <a16:creationId xmlns:a16="http://schemas.microsoft.com/office/drawing/2014/main" id="{53951BDB-5D64-4110-85B8-0CF245899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69" name="Graphic 268" descr="Tooth">
              <a:extLst>
                <a:ext uri="{FF2B5EF4-FFF2-40B4-BE49-F238E27FC236}">
                  <a16:creationId xmlns:a16="http://schemas.microsoft.com/office/drawing/2014/main" id="{59AA1970-8EC8-46AD-8B47-290690D24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0" name="Graphic 269" descr="Medicine">
              <a:extLst>
                <a:ext uri="{FF2B5EF4-FFF2-40B4-BE49-F238E27FC236}">
                  <a16:creationId xmlns:a16="http://schemas.microsoft.com/office/drawing/2014/main" id="{A5A85887-23A0-450C-A7E8-8DEAA49EB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71" name="Graphic 270" descr="Eye dropper">
              <a:extLst>
                <a:ext uri="{FF2B5EF4-FFF2-40B4-BE49-F238E27FC236}">
                  <a16:creationId xmlns:a16="http://schemas.microsoft.com/office/drawing/2014/main" id="{7FED95E9-AE03-442B-9D6A-8BFE5F0BF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72" name="Graphic 271" descr="IV">
              <a:extLst>
                <a:ext uri="{FF2B5EF4-FFF2-40B4-BE49-F238E27FC236}">
                  <a16:creationId xmlns:a16="http://schemas.microsoft.com/office/drawing/2014/main" id="{52A2E0DC-E199-431D-B4E3-B852D8A11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73" name="Graphic 272" descr="DNA">
              <a:extLst>
                <a:ext uri="{FF2B5EF4-FFF2-40B4-BE49-F238E27FC236}">
                  <a16:creationId xmlns:a16="http://schemas.microsoft.com/office/drawing/2014/main" id="{A134C15A-A833-43EA-B94A-72F046E43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74" name="Graphic 273" descr="First aid kit">
              <a:extLst>
                <a:ext uri="{FF2B5EF4-FFF2-40B4-BE49-F238E27FC236}">
                  <a16:creationId xmlns:a16="http://schemas.microsoft.com/office/drawing/2014/main" id="{88C6D660-DD1F-47C3-99EF-4AD56939A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75" name="Graphic 274" descr="Ambulance">
              <a:extLst>
                <a:ext uri="{FF2B5EF4-FFF2-40B4-BE49-F238E27FC236}">
                  <a16:creationId xmlns:a16="http://schemas.microsoft.com/office/drawing/2014/main" id="{499FC8DD-DDA3-4910-ABB1-D6FE8879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76" name="Graphic 275" descr="Man changing baby">
              <a:extLst>
                <a:ext uri="{FF2B5EF4-FFF2-40B4-BE49-F238E27FC236}">
                  <a16:creationId xmlns:a16="http://schemas.microsoft.com/office/drawing/2014/main" id="{45A2633D-C695-45D6-81EB-25C49BED9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77" name="Graphic 276" descr="Woman changing Baby">
              <a:extLst>
                <a:ext uri="{FF2B5EF4-FFF2-40B4-BE49-F238E27FC236}">
                  <a16:creationId xmlns:a16="http://schemas.microsoft.com/office/drawing/2014/main" id="{5420B3BF-BDDA-42EB-AA20-C8DEF42C2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78" name="Graphic 277" descr="Child with balloon">
              <a:extLst>
                <a:ext uri="{FF2B5EF4-FFF2-40B4-BE49-F238E27FC236}">
                  <a16:creationId xmlns:a16="http://schemas.microsoft.com/office/drawing/2014/main" id="{ED7F76E2-A769-4484-97D0-9A36B209E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79" name="Graphic 278" descr="Woman with stroller">
              <a:extLst>
                <a:ext uri="{FF2B5EF4-FFF2-40B4-BE49-F238E27FC236}">
                  <a16:creationId xmlns:a16="http://schemas.microsoft.com/office/drawing/2014/main" id="{7F5F818D-1644-48C5-AA80-A005273E8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80" name="Graphic 279" descr="Pregnant lady">
              <a:extLst>
                <a:ext uri="{FF2B5EF4-FFF2-40B4-BE49-F238E27FC236}">
                  <a16:creationId xmlns:a16="http://schemas.microsoft.com/office/drawing/2014/main" id="{ED9452D6-7E2F-4BF1-AB1D-232616E0E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87004F-5ED4-41CB-B7B4-15665FC1CE2F}"/>
              </a:ext>
            </a:extLst>
          </p:cNvPr>
          <p:cNvGrpSpPr/>
          <p:nvPr userDrawn="1"/>
        </p:nvGrpSpPr>
        <p:grpSpPr>
          <a:xfrm rot="2227612">
            <a:off x="10058900" y="5237444"/>
            <a:ext cx="5368023" cy="6417839"/>
            <a:chOff x="289947" y="262602"/>
            <a:chExt cx="3540860" cy="4233341"/>
          </a:xfrm>
        </p:grpSpPr>
        <p:pic>
          <p:nvPicPr>
            <p:cNvPr id="282" name="Graphic 281" descr="Brain">
              <a:extLst>
                <a:ext uri="{FF2B5EF4-FFF2-40B4-BE49-F238E27FC236}">
                  <a16:creationId xmlns:a16="http://schemas.microsoft.com/office/drawing/2014/main" id="{4E9B013F-9031-44E6-8432-A05BC1429D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83" name="Graphic 282" descr="Brain in head">
              <a:extLst>
                <a:ext uri="{FF2B5EF4-FFF2-40B4-BE49-F238E27FC236}">
                  <a16:creationId xmlns:a16="http://schemas.microsoft.com/office/drawing/2014/main" id="{6864809E-4304-4E91-86FE-CE61D15ED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84" name="Graphic 283" descr="Hospital">
              <a:extLst>
                <a:ext uri="{FF2B5EF4-FFF2-40B4-BE49-F238E27FC236}">
                  <a16:creationId xmlns:a16="http://schemas.microsoft.com/office/drawing/2014/main" id="{0E43F15B-A631-4CB2-A72D-D1539CD568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85" name="Graphic 284" descr="Heart with pulse">
              <a:extLst>
                <a:ext uri="{FF2B5EF4-FFF2-40B4-BE49-F238E27FC236}">
                  <a16:creationId xmlns:a16="http://schemas.microsoft.com/office/drawing/2014/main" id="{1C02FDF8-CF71-4422-8DC0-629B610A5C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86" name="Graphic 285" descr="Heartbeat">
              <a:extLst>
                <a:ext uri="{FF2B5EF4-FFF2-40B4-BE49-F238E27FC236}">
                  <a16:creationId xmlns:a16="http://schemas.microsoft.com/office/drawing/2014/main" id="{D175962F-819B-456C-B723-78E0266A5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87" name="Graphic 286" descr="Medical">
              <a:extLst>
                <a:ext uri="{FF2B5EF4-FFF2-40B4-BE49-F238E27FC236}">
                  <a16:creationId xmlns:a16="http://schemas.microsoft.com/office/drawing/2014/main" id="{0FBC268D-99B7-4D19-A722-9DAD3F88F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88" name="Graphic 287" descr="Needle">
              <a:extLst>
                <a:ext uri="{FF2B5EF4-FFF2-40B4-BE49-F238E27FC236}">
                  <a16:creationId xmlns:a16="http://schemas.microsoft.com/office/drawing/2014/main" id="{D134D5A8-A282-4AB5-9250-E6E6597FE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89" name="Graphic 288" descr="Stethoscope">
              <a:extLst>
                <a:ext uri="{FF2B5EF4-FFF2-40B4-BE49-F238E27FC236}">
                  <a16:creationId xmlns:a16="http://schemas.microsoft.com/office/drawing/2014/main" id="{A725DCF3-93BF-4681-BD0B-EFC7F349F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90" name="Graphic 289" descr="Tooth">
              <a:extLst>
                <a:ext uri="{FF2B5EF4-FFF2-40B4-BE49-F238E27FC236}">
                  <a16:creationId xmlns:a16="http://schemas.microsoft.com/office/drawing/2014/main" id="{B907ACA8-A3CF-4E01-BF7A-EDCE869C25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91" name="Graphic 290" descr="Medicine">
              <a:extLst>
                <a:ext uri="{FF2B5EF4-FFF2-40B4-BE49-F238E27FC236}">
                  <a16:creationId xmlns:a16="http://schemas.microsoft.com/office/drawing/2014/main" id="{64376DDC-0CF8-4E86-B30A-A0B0CFAF53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2" name="Graphic 291" descr="Eye dropper">
              <a:extLst>
                <a:ext uri="{FF2B5EF4-FFF2-40B4-BE49-F238E27FC236}">
                  <a16:creationId xmlns:a16="http://schemas.microsoft.com/office/drawing/2014/main" id="{75CE7452-F397-4F6E-BD8C-8014D144F5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93" name="Graphic 292" descr="IV">
              <a:extLst>
                <a:ext uri="{FF2B5EF4-FFF2-40B4-BE49-F238E27FC236}">
                  <a16:creationId xmlns:a16="http://schemas.microsoft.com/office/drawing/2014/main" id="{8A662FEC-8DAC-41BB-859B-DAEB4432B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94" name="Graphic 293" descr="DNA">
              <a:extLst>
                <a:ext uri="{FF2B5EF4-FFF2-40B4-BE49-F238E27FC236}">
                  <a16:creationId xmlns:a16="http://schemas.microsoft.com/office/drawing/2014/main" id="{4CF88153-02D2-40DE-97D2-BFC4A47054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95" name="Graphic 294" descr="First aid kit">
              <a:extLst>
                <a:ext uri="{FF2B5EF4-FFF2-40B4-BE49-F238E27FC236}">
                  <a16:creationId xmlns:a16="http://schemas.microsoft.com/office/drawing/2014/main" id="{7AFA0A7E-6F60-4105-9618-6A912FF017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96" name="Graphic 295" descr="Ambulance">
              <a:extLst>
                <a:ext uri="{FF2B5EF4-FFF2-40B4-BE49-F238E27FC236}">
                  <a16:creationId xmlns:a16="http://schemas.microsoft.com/office/drawing/2014/main" id="{5B4171B2-B8A4-461D-BA9B-77DAE92E6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97" name="Graphic 296" descr="Man changing baby">
              <a:extLst>
                <a:ext uri="{FF2B5EF4-FFF2-40B4-BE49-F238E27FC236}">
                  <a16:creationId xmlns:a16="http://schemas.microsoft.com/office/drawing/2014/main" id="{FAFDCD0A-74EE-46EB-8EA4-5D7841808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98" name="Graphic 297" descr="Woman changing Baby">
              <a:extLst>
                <a:ext uri="{FF2B5EF4-FFF2-40B4-BE49-F238E27FC236}">
                  <a16:creationId xmlns:a16="http://schemas.microsoft.com/office/drawing/2014/main" id="{FCCB0ECE-090D-4AE7-BF8C-188CAE90F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99" name="Graphic 298" descr="Child with balloon">
              <a:extLst>
                <a:ext uri="{FF2B5EF4-FFF2-40B4-BE49-F238E27FC236}">
                  <a16:creationId xmlns:a16="http://schemas.microsoft.com/office/drawing/2014/main" id="{07E79C01-34FE-42E8-8D77-13A5F9E80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300" name="Graphic 299" descr="Woman with stroller">
              <a:extLst>
                <a:ext uri="{FF2B5EF4-FFF2-40B4-BE49-F238E27FC236}">
                  <a16:creationId xmlns:a16="http://schemas.microsoft.com/office/drawing/2014/main" id="{4047D2B9-1AEE-4B45-B51B-ECB07C5D2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301" name="Graphic 300" descr="Pregnant lady">
              <a:extLst>
                <a:ext uri="{FF2B5EF4-FFF2-40B4-BE49-F238E27FC236}">
                  <a16:creationId xmlns:a16="http://schemas.microsoft.com/office/drawing/2014/main" id="{9249F8D6-977E-40F4-A295-49F2C1A4FE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1" y="-4437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84AB-8E23-4233-AFF0-252A13D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D8E-4AA2-4105-8B92-9EDEB93F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58AD-EA04-403E-B7F9-3B795EEA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02EC-3495-45FD-BC42-64C3639A9462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AEE5-ACE9-472D-9591-49688503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49769-F549-4E75-A37D-3BBB51D6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C11A-8D25-4EE2-A3AA-82B611B1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9BE4-983B-443B-BBFA-70AA73F9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6441-30E2-4A35-8527-9EAF77FB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2B1-587A-4FBA-85FA-9AE618F10D70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2BB8-54F4-4EEC-BC77-27BEA842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69CA-365E-4F6D-AB51-E0DEC9F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52F2-DEB2-4B8E-998E-5E36DF4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27BF-E3D8-4E1E-A6D9-4A0175A8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4E974-CF11-4467-A9A9-FD950784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38EE7-E7BB-4A16-99BD-7A4B4449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4CA0-D5C4-4044-A6D0-078374EEB259}" type="datetime1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E99FE-AB18-4C90-9B3E-9AC2FD5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A900F-BFA0-4079-80D2-75218AD6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7E0-86D1-466A-9E7A-B5D62557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40C1-C290-47EB-AAB2-CD24A34D3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34F0-B7BF-47C1-9A71-561398B97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234E-DFF1-4484-BCA0-B65227C19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4EB4-64BA-4B47-A981-855272C57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7E20B-D8A7-40E4-BA23-FD4F2020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5EEC-CBFB-4563-87D3-E19DA836A45E}" type="datetime1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03ABC-28A4-4864-920A-169879EE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105EE-D22D-4729-BC73-89C4821F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E3E-C19C-47A9-8C27-A9E90D359818}" type="datetime1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8CBD3-EBE8-4C08-A0ED-D56BD170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215-3541-41D5-BAED-C90386C9BBEA}" type="datetime1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3EB684-5A42-471F-A8F0-8B9E417499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396C98-640D-4A69-A49A-F85B0A67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1919" y="6356350"/>
            <a:ext cx="2743200" cy="365125"/>
          </a:xfrm>
        </p:spPr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E644F-699B-470C-AB48-1E86D6787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3532503"/>
            <a:ext cx="11065862" cy="4540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32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3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3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3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95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2C81-285D-43C7-A1B3-5222870A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6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1E9FD-3306-4BBE-AFD3-3DD11AF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976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1239-0AE7-4AA7-A15C-4EFAFC09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1D54-3437-44BE-A2E9-16585F8640C2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4DE5D-A3EE-4F3D-B438-F88485C2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5DB61-CF61-42F2-88FC-4920AE42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19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1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11" Type="http://schemas.openxmlformats.org/officeDocument/2006/relationships/image" Target="../media/image68.png"/><Relationship Id="rId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52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6.png"/><Relationship Id="rId7" Type="http://schemas.openxmlformats.org/officeDocument/2006/relationships/image" Target="../media/image116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png"/><Relationship Id="rId5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B6EE-37E4-434C-A779-B390EF346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731" y="1150194"/>
            <a:ext cx="9144000" cy="985978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+mn-lt"/>
              </a:rPr>
              <a:t>Plug-and-Play Priors for Reconstruction-based </a:t>
            </a:r>
            <a:br>
              <a:rPr lang="en-US" sz="3600" b="1">
                <a:solidFill>
                  <a:schemeClr val="accent1"/>
                </a:solidFill>
                <a:latin typeface="+mn-lt"/>
              </a:rPr>
            </a:br>
            <a:r>
              <a:rPr lang="en-US" sz="3600" b="1">
                <a:solidFill>
                  <a:schemeClr val="accent1"/>
                </a:solidFill>
                <a:latin typeface="+mn-lt"/>
              </a:rPr>
              <a:t>Placental Image Registration (PnP-RR)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72D6-5AA3-4584-9722-2E72889E6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3365" y="3731702"/>
            <a:ext cx="5174733" cy="133495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Jiarui Xing, Ulugbek Kamilov, 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Wenjie Wu, Yong Wang, 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and Miaomiao Zhang</a:t>
            </a:r>
            <a:endParaRPr lang="en-US" sz="2000" baseline="30000">
              <a:solidFill>
                <a:schemeClr val="accent1"/>
              </a:solidFill>
            </a:endParaRPr>
          </a:p>
        </p:txBody>
      </p:sp>
      <p:grpSp>
        <p:nvGrpSpPr>
          <p:cNvPr id="7178" name="Group 7177">
            <a:extLst>
              <a:ext uri="{FF2B5EF4-FFF2-40B4-BE49-F238E27FC236}">
                <a16:creationId xmlns:a16="http://schemas.microsoft.com/office/drawing/2014/main" id="{02192C57-3C4C-4703-890C-97D1A83943A5}"/>
              </a:ext>
            </a:extLst>
          </p:cNvPr>
          <p:cNvGrpSpPr/>
          <p:nvPr/>
        </p:nvGrpSpPr>
        <p:grpSpPr>
          <a:xfrm>
            <a:off x="3673365" y="5707806"/>
            <a:ext cx="5174733" cy="816465"/>
            <a:chOff x="3450880" y="4732978"/>
            <a:chExt cx="6281299" cy="99105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569F0F-C8EF-4282-9B5E-46BB056C1E7B}"/>
                </a:ext>
              </a:extLst>
            </p:cNvPr>
            <p:cNvSpPr/>
            <p:nvPr/>
          </p:nvSpPr>
          <p:spPr>
            <a:xfrm>
              <a:off x="4773440" y="4732978"/>
              <a:ext cx="991058" cy="99105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F6E130-0CCC-4EFD-8CC2-F76C00468C64}"/>
                </a:ext>
              </a:extLst>
            </p:cNvPr>
            <p:cNvSpPr/>
            <p:nvPr/>
          </p:nvSpPr>
          <p:spPr>
            <a:xfrm>
              <a:off x="3450880" y="4732978"/>
              <a:ext cx="991058" cy="99105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E1685D0-F58B-4DAB-A3A8-35B5C8108933}"/>
                </a:ext>
              </a:extLst>
            </p:cNvPr>
            <p:cNvSpPr/>
            <p:nvPr/>
          </p:nvSpPr>
          <p:spPr>
            <a:xfrm>
              <a:off x="7418560" y="4732978"/>
              <a:ext cx="991058" cy="99105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97DD2EE-EB3E-4C0A-B770-8425C65767D6}"/>
                </a:ext>
              </a:extLst>
            </p:cNvPr>
            <p:cNvSpPr/>
            <p:nvPr/>
          </p:nvSpPr>
          <p:spPr>
            <a:xfrm>
              <a:off x="8741121" y="4732978"/>
              <a:ext cx="991058" cy="99105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A84F89-1D90-4A70-AA65-286FA60966A6}"/>
                </a:ext>
              </a:extLst>
            </p:cNvPr>
            <p:cNvSpPr/>
            <p:nvPr/>
          </p:nvSpPr>
          <p:spPr>
            <a:xfrm>
              <a:off x="6096000" y="4732978"/>
              <a:ext cx="991058" cy="99105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8C321E47-F878-4EF2-9907-4832CFD9B6C3}"/>
              </a:ext>
            </a:extLst>
          </p:cNvPr>
          <p:cNvGrpSpPr/>
          <p:nvPr/>
        </p:nvGrpSpPr>
        <p:grpSpPr>
          <a:xfrm>
            <a:off x="2129984" y="5702219"/>
            <a:ext cx="1270278" cy="827638"/>
            <a:chOff x="3109131" y="2441781"/>
            <a:chExt cx="1068148" cy="695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4CB62C-8CD2-4405-B99A-CB2B77BE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-40000"/>
            </a:blip>
            <a:srcRect t="43341"/>
            <a:stretch/>
          </p:blipFill>
          <p:spPr>
            <a:xfrm>
              <a:off x="3109131" y="2743519"/>
              <a:ext cx="1068148" cy="394204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9BBE7FDC-7883-42DD-BC82-D8210ED45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15" r="26811" b="50245"/>
            <a:stretch/>
          </p:blipFill>
          <p:spPr>
            <a:xfrm>
              <a:off x="3343798" y="2441781"/>
              <a:ext cx="547688" cy="346170"/>
            </a:xfrm>
            <a:prstGeom prst="rect">
              <a:avLst/>
            </a:prstGeom>
          </p:spPr>
        </p:pic>
      </p:grpSp>
      <p:pic>
        <p:nvPicPr>
          <p:cNvPr id="132" name="Graphic 131">
            <a:extLst>
              <a:ext uri="{FF2B5EF4-FFF2-40B4-BE49-F238E27FC236}">
                <a16:creationId xmlns:a16="http://schemas.microsoft.com/office/drawing/2014/main" id="{D3F70265-CD4E-4FAB-9E2B-3AC126FBA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2108" y="5715716"/>
            <a:ext cx="1541668" cy="8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10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</a:rPr>
              <a:t>Background: Image registration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  <a:blipFill>
                <a:blip r:embed="rId2"/>
                <a:stretch>
                  <a:fillRect l="-1267" t="-26667" b="-15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4" y="2853327"/>
            <a:ext cx="1704256" cy="1494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4" y="4713851"/>
            <a:ext cx="1704256" cy="149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3711783" y="441163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6858930" y="452769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30" y="4527699"/>
                <a:ext cx="342081" cy="275950"/>
              </a:xfrm>
              <a:prstGeom prst="rect">
                <a:avLst/>
              </a:prstGeom>
              <a:blipFill>
                <a:blip r:embed="rId7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095134" y="3683691"/>
            <a:ext cx="616649" cy="98701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101571" y="4670707"/>
            <a:ext cx="610212" cy="790215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293184" y="466567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</a:rPr>
              <a:t>Background: Image registration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  <a:blipFill>
                <a:blip r:embed="rId2"/>
                <a:stretch>
                  <a:fillRect l="-1267" t="-26667" b="-15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4" y="2853327"/>
            <a:ext cx="1704256" cy="1494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4" y="4713851"/>
            <a:ext cx="1704256" cy="149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/>
              <p:nvPr/>
            </p:nvSpPr>
            <p:spPr>
              <a:xfrm>
                <a:off x="5686072" y="2355579"/>
                <a:ext cx="5820330" cy="1009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72" y="2355579"/>
                <a:ext cx="5820330" cy="1009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3711783" y="441163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6858930" y="452769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30" y="4527699"/>
                <a:ext cx="342081" cy="275950"/>
              </a:xfrm>
              <a:prstGeom prst="rect">
                <a:avLst/>
              </a:prstGeom>
              <a:blipFill>
                <a:blip r:embed="rId8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095134" y="3683691"/>
            <a:ext cx="616649" cy="98701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101571" y="4670707"/>
            <a:ext cx="610212" cy="790215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293184" y="466567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3ABF50F-0A56-4C11-BCFC-2614CCE79F2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4568595" y="3294158"/>
            <a:ext cx="1551366" cy="683588"/>
          </a:xfrm>
          <a:prstGeom prst="curved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FE867-C36D-46A5-9F94-204CC069E764}"/>
              </a:ext>
            </a:extLst>
          </p:cNvPr>
          <p:cNvSpPr txBox="1"/>
          <p:nvPr/>
        </p:nvSpPr>
        <p:spPr>
          <a:xfrm>
            <a:off x="7760453" y="3263014"/>
            <a:ext cx="202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b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dissimilarity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30E676-6793-4A81-BF4A-85ADF101CF8F}"/>
              </a:ext>
            </a:extLst>
          </p:cNvPr>
          <p:cNvSpPr/>
          <p:nvPr/>
        </p:nvSpPr>
        <p:spPr>
          <a:xfrm>
            <a:off x="7607849" y="2566903"/>
            <a:ext cx="2370430" cy="5801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0A2ECA-0870-48DE-85A1-7FDA18697095}"/>
              </a:ext>
            </a:extLst>
          </p:cNvPr>
          <p:cNvSpPr/>
          <p:nvPr/>
        </p:nvSpPr>
        <p:spPr>
          <a:xfrm>
            <a:off x="7054821" y="2964461"/>
            <a:ext cx="286450" cy="2776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B1CCB-C8AE-428E-8915-7F448E0E941E}"/>
              </a:ext>
            </a:extLst>
          </p:cNvPr>
          <p:cNvSpPr/>
          <p:nvPr/>
        </p:nvSpPr>
        <p:spPr>
          <a:xfrm>
            <a:off x="9601768" y="3263014"/>
            <a:ext cx="247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for smooth 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F4C3F-EA35-4D3F-B4F0-74B41B252E2A}"/>
              </a:ext>
            </a:extLst>
          </p:cNvPr>
          <p:cNvSpPr txBox="1"/>
          <p:nvPr/>
        </p:nvSpPr>
        <p:spPr>
          <a:xfrm>
            <a:off x="6435831" y="3263014"/>
            <a:ext cx="153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Noise</a:t>
            </a:r>
            <a:br>
              <a:rPr lang="en-US" dirty="0"/>
            </a:br>
            <a:r>
              <a:rPr lang="en-US" dirty="0"/>
              <a:t>variance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9B8D2-0E0B-40C6-8056-E88A65DB6171}"/>
              </a:ext>
            </a:extLst>
          </p:cNvPr>
          <p:cNvSpPr/>
          <p:nvPr/>
        </p:nvSpPr>
        <p:spPr>
          <a:xfrm>
            <a:off x="10359279" y="2566903"/>
            <a:ext cx="880545" cy="5801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6449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13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 and 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4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2F9D2F83-2982-44BD-8532-1F56D19D1981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88631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4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2F9D2F83-2982-44BD-8532-1F56D19D1981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6C3678-89D4-428A-A638-0E09EF88BD41}"/>
              </a:ext>
            </a:extLst>
          </p:cNvPr>
          <p:cNvSpPr txBox="1">
            <a:spLocks/>
          </p:cNvSpPr>
          <p:nvPr/>
        </p:nvSpPr>
        <p:spPr>
          <a:xfrm>
            <a:off x="749901" y="2901118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Idea: Denoising + Registration</a:t>
            </a:r>
          </a:p>
        </p:txBody>
      </p:sp>
    </p:spTree>
    <p:extLst>
      <p:ext uri="{BB962C8B-B14F-4D97-AF65-F5344CB8AC3E}">
        <p14:creationId xmlns:p14="http://schemas.microsoft.com/office/powerpoint/2010/main" val="24339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 dirty="0"/>
              <a:t>Two-step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5B915B-F30A-4E40-A5CA-976FF7F9AE8E}"/>
              </a:ext>
            </a:extLst>
          </p:cNvPr>
          <p:cNvSpPr/>
          <p:nvPr/>
        </p:nvSpPr>
        <p:spPr>
          <a:xfrm>
            <a:off x="6514507" y="3656810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45794E1-486B-40CC-A613-5ADCCD4C610F}"/>
              </a:ext>
            </a:extLst>
          </p:cNvPr>
          <p:cNvSpPr txBox="1">
            <a:spLocks/>
          </p:cNvSpPr>
          <p:nvPr/>
        </p:nvSpPr>
        <p:spPr>
          <a:xfrm>
            <a:off x="7186575" y="3627975"/>
            <a:ext cx="3073450" cy="72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May </a:t>
            </a:r>
            <a:r>
              <a:rPr lang="en-US" altLang="zh-CN" dirty="0">
                <a:solidFill>
                  <a:schemeClr val="accent1"/>
                </a:solidFill>
              </a:rPr>
              <a:t>NOT</a:t>
            </a:r>
            <a:r>
              <a:rPr lang="en-US" altLang="zh-CN" dirty="0">
                <a:solidFill>
                  <a:schemeClr val="tx1"/>
                </a:solidFill>
              </a:rPr>
              <a:t> converge to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OPTIMAL</a:t>
            </a:r>
            <a:r>
              <a:rPr lang="en-US" altLang="zh-CN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964CAB6-BA9F-4908-90F1-E650F8D21F96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11995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/>
              <a:t>Two-step Method: d</a:t>
            </a:r>
            <a:r>
              <a:rPr lang="en-US" altLang="zh-CN"/>
              <a:t>enoising before registration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8FC82A-FA0F-4A2D-897E-3FBEFF3025EB}"/>
              </a:ext>
            </a:extLst>
          </p:cNvPr>
          <p:cNvSpPr txBox="1">
            <a:spLocks/>
          </p:cNvSpPr>
          <p:nvPr/>
        </p:nvSpPr>
        <p:spPr>
          <a:xfrm>
            <a:off x="749901" y="4843185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Joint Optimization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/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D1126E-B788-47FC-AADC-31DEEA6D021F}"/>
              </a:ext>
            </a:extLst>
          </p:cNvPr>
          <p:cNvSpPr/>
          <p:nvPr/>
        </p:nvSpPr>
        <p:spPr>
          <a:xfrm>
            <a:off x="2020596" y="5372123"/>
            <a:ext cx="3197548" cy="1058060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Joint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registration-reconstruction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/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/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/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blipFill>
                <a:blip r:embed="rId9"/>
                <a:stretch>
                  <a:fillRect t="-9091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C3691BC-04D1-40FA-9A8D-130CEBC2C9CF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1570073" y="5536971"/>
            <a:ext cx="450523" cy="36418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6BEFEC6-383B-40ED-AA58-7183466B8A9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90015" y="5901153"/>
            <a:ext cx="430581" cy="43606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FACD891-DABA-4CB3-A530-70822D522623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218144" y="5540273"/>
            <a:ext cx="460280" cy="36088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FEE5945-5B93-4C8B-94B5-D5F00A961A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218144" y="5901153"/>
            <a:ext cx="439537" cy="48865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B3AB99-D089-4858-8F1E-920ADA7D6672}"/>
              </a:ext>
            </a:extLst>
          </p:cNvPr>
          <p:cNvSpPr txBox="1"/>
          <p:nvPr/>
        </p:nvSpPr>
        <p:spPr>
          <a:xfrm>
            <a:off x="7186575" y="5478530"/>
            <a:ext cx="471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Requires explicit objective function</a:t>
            </a:r>
            <a:br>
              <a:rPr lang="en-US" altLang="zh-CN" sz="2400" dirty="0"/>
            </a:br>
            <a:r>
              <a:rPr lang="en-US" altLang="zh-CN" sz="2400" dirty="0"/>
              <a:t>-&gt; </a:t>
            </a:r>
            <a:r>
              <a:rPr lang="en-US" sz="2400" dirty="0">
                <a:solidFill>
                  <a:schemeClr val="accent1"/>
                </a:solidFill>
              </a:rPr>
              <a:t>LIMITED CHOICES </a:t>
            </a:r>
            <a:r>
              <a:rPr lang="en-US" sz="2400" dirty="0"/>
              <a:t>for denoisers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12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5B915B-F30A-4E40-A5CA-976FF7F9AE8E}"/>
              </a:ext>
            </a:extLst>
          </p:cNvPr>
          <p:cNvSpPr/>
          <p:nvPr/>
        </p:nvSpPr>
        <p:spPr>
          <a:xfrm>
            <a:off x="6514507" y="3656810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0417F2A-43FC-4168-B93A-487F6DB2F0A0}"/>
              </a:ext>
            </a:extLst>
          </p:cNvPr>
          <p:cNvSpPr/>
          <p:nvPr/>
        </p:nvSpPr>
        <p:spPr>
          <a:xfrm>
            <a:off x="6514507" y="5608766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45794E1-486B-40CC-A613-5ADCCD4C610F}"/>
              </a:ext>
            </a:extLst>
          </p:cNvPr>
          <p:cNvSpPr txBox="1">
            <a:spLocks/>
          </p:cNvSpPr>
          <p:nvPr/>
        </p:nvSpPr>
        <p:spPr>
          <a:xfrm>
            <a:off x="7186575" y="3627975"/>
            <a:ext cx="3073450" cy="72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May </a:t>
            </a:r>
            <a:r>
              <a:rPr lang="en-US" altLang="zh-CN" dirty="0">
                <a:solidFill>
                  <a:schemeClr val="accent1"/>
                </a:solidFill>
              </a:rPr>
              <a:t>NOT</a:t>
            </a:r>
            <a:r>
              <a:rPr lang="en-US" altLang="zh-CN" dirty="0">
                <a:solidFill>
                  <a:schemeClr val="tx1"/>
                </a:solidFill>
              </a:rPr>
              <a:t> converge to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OPTIMAL</a:t>
            </a:r>
            <a:r>
              <a:rPr lang="en-US" altLang="zh-CN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A98EBF2-7F6E-4744-A530-8B503EC34044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93389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18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convergence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deformation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3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4"/>
            <a:ext cx="9442622" cy="1063325"/>
          </a:xfrm>
        </p:spPr>
        <p:txBody>
          <a:bodyPr/>
          <a:lstStyle/>
          <a:p>
            <a:r>
              <a:rPr lang="en-US" altLang="zh-CN" dirty="0"/>
              <a:t>Monitoring Pregnancy</a:t>
            </a:r>
            <a:r>
              <a:rPr lang="en-US" dirty="0"/>
              <a:t> Health through Diffusion-weighted MRI (DW-MRI)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</a:t>
            </a:fld>
            <a:endParaRPr lang="en-US"/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64" y="2014679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139290" y="2199594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3067978" y="2653619"/>
            <a:ext cx="1" cy="46012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B5EB884-096D-4284-A677-FE53714B3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3" r="6164" b="10"/>
          <a:stretch/>
        </p:blipFill>
        <p:spPr>
          <a:xfrm>
            <a:off x="1848429" y="3113745"/>
            <a:ext cx="2439099" cy="2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deformation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040B73-EE9A-4545-A671-8E18DFA25DD8}"/>
              </a:ext>
            </a:extLst>
          </p:cNvPr>
          <p:cNvSpPr txBox="1"/>
          <p:nvPr/>
        </p:nvSpPr>
        <p:spPr>
          <a:xfrm>
            <a:off x="1416485" y="3351940"/>
            <a:ext cx="311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Plug-and-Play (PnP)</a:t>
            </a:r>
          </a:p>
        </p:txBody>
      </p:sp>
    </p:spTree>
    <p:extLst>
      <p:ext uri="{BB962C8B-B14F-4D97-AF65-F5344CB8AC3E}">
        <p14:creationId xmlns:p14="http://schemas.microsoft.com/office/powerpoint/2010/main" val="19936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57252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deformation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57252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040B73-EE9A-4545-A671-8E18DFA25DD8}"/>
              </a:ext>
            </a:extLst>
          </p:cNvPr>
          <p:cNvSpPr txBox="1"/>
          <p:nvPr/>
        </p:nvSpPr>
        <p:spPr>
          <a:xfrm>
            <a:off x="1416485" y="3351940"/>
            <a:ext cx="311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Plug-and-Play (PnP)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1CECBD-8A99-4A33-B7E0-9C3E3C038F58}"/>
              </a:ext>
            </a:extLst>
          </p:cNvPr>
          <p:cNvSpPr/>
          <p:nvPr/>
        </p:nvSpPr>
        <p:spPr>
          <a:xfrm>
            <a:off x="7286271" y="1723163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38A4E4-22E5-4DB0-9AA5-E6D0AF2599D6}"/>
              </a:ext>
            </a:extLst>
          </p:cNvPr>
          <p:cNvSpPr/>
          <p:nvPr/>
        </p:nvSpPr>
        <p:spPr>
          <a:xfrm>
            <a:off x="7548659" y="1675596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TV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99AEF-8EED-4942-BA9A-5EC7BD7D4ED7}"/>
              </a:ext>
            </a:extLst>
          </p:cNvPr>
          <p:cNvSpPr txBox="1"/>
          <p:nvPr/>
        </p:nvSpPr>
        <p:spPr>
          <a:xfrm>
            <a:off x="9125681" y="1617000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C38135-98AB-41C7-8343-DFAB20651AED}"/>
              </a:ext>
            </a:extLst>
          </p:cNvPr>
          <p:cNvSpPr/>
          <p:nvPr/>
        </p:nvSpPr>
        <p:spPr>
          <a:xfrm>
            <a:off x="7286271" y="2130970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D58E75-8F7D-4371-9382-28DFF1E04D69}"/>
              </a:ext>
            </a:extLst>
          </p:cNvPr>
          <p:cNvSpPr/>
          <p:nvPr/>
        </p:nvSpPr>
        <p:spPr>
          <a:xfrm>
            <a:off x="7548659" y="2083404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TGV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26303-A5E4-4992-8051-B32A1D7C58D1}"/>
              </a:ext>
            </a:extLst>
          </p:cNvPr>
          <p:cNvSpPr txBox="1"/>
          <p:nvPr/>
        </p:nvSpPr>
        <p:spPr>
          <a:xfrm>
            <a:off x="9125681" y="2024808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8613DD-8E8F-43D9-94E5-A3633E106182}"/>
              </a:ext>
            </a:extLst>
          </p:cNvPr>
          <p:cNvSpPr/>
          <p:nvPr/>
        </p:nvSpPr>
        <p:spPr>
          <a:xfrm>
            <a:off x="7286271" y="2525870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6B268E3-1459-4945-A5F3-9694F10BE413}"/>
              </a:ext>
            </a:extLst>
          </p:cNvPr>
          <p:cNvSpPr/>
          <p:nvPr/>
        </p:nvSpPr>
        <p:spPr>
          <a:xfrm>
            <a:off x="7548659" y="2478305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BM3D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EEA73F-17CC-4939-ACFA-887BB43E5DF7}"/>
              </a:ext>
            </a:extLst>
          </p:cNvPr>
          <p:cNvSpPr txBox="1"/>
          <p:nvPr/>
        </p:nvSpPr>
        <p:spPr>
          <a:xfrm>
            <a:off x="9125681" y="2419709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0A5D83-F11D-4995-A6DD-3BE14356156C}"/>
              </a:ext>
            </a:extLst>
          </p:cNvPr>
          <p:cNvSpPr/>
          <p:nvPr/>
        </p:nvSpPr>
        <p:spPr>
          <a:xfrm>
            <a:off x="7286271" y="2896016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4B339-123A-4433-AC1C-6B07E2F205D4}"/>
              </a:ext>
            </a:extLst>
          </p:cNvPr>
          <p:cNvSpPr/>
          <p:nvPr/>
        </p:nvSpPr>
        <p:spPr>
          <a:xfrm>
            <a:off x="7548659" y="2848449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Neural Network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E2C1A-15F9-48A2-BE7B-8E316B058682}"/>
              </a:ext>
            </a:extLst>
          </p:cNvPr>
          <p:cNvSpPr txBox="1"/>
          <p:nvPr/>
        </p:nvSpPr>
        <p:spPr>
          <a:xfrm>
            <a:off x="9125681" y="2789853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4F0EC4-3458-463F-9CFD-4D3F46A58D5B}"/>
              </a:ext>
            </a:extLst>
          </p:cNvPr>
          <p:cNvGrpSpPr/>
          <p:nvPr/>
        </p:nvGrpSpPr>
        <p:grpSpPr>
          <a:xfrm rot="5400000">
            <a:off x="10026205" y="4857735"/>
            <a:ext cx="1572272" cy="282818"/>
            <a:chOff x="27489666" y="11601371"/>
            <a:chExt cx="2001394" cy="36000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A88B90-A93A-43BF-AD1E-EC838C577259}"/>
                </a:ext>
              </a:extLst>
            </p:cNvPr>
            <p:cNvSpPr/>
            <p:nvPr/>
          </p:nvSpPr>
          <p:spPr>
            <a:xfrm>
              <a:off x="28023876" y="11601371"/>
              <a:ext cx="360008" cy="36000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7D392EB-0B0D-4B44-B0C1-2EE856E34B0D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 rot="16200000">
              <a:off x="28937471" y="11227786"/>
              <a:ext cx="1" cy="1107177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15A2EA-5716-42FB-9B8B-B2217F49BB30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rot="16200000" flipH="1">
              <a:off x="27756769" y="11514268"/>
              <a:ext cx="4" cy="534210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7F155C3-E5E7-4C15-856A-9E458C67F073}"/>
              </a:ext>
            </a:extLst>
          </p:cNvPr>
          <p:cNvSpPr txBox="1"/>
          <p:nvPr/>
        </p:nvSpPr>
        <p:spPr>
          <a:xfrm>
            <a:off x="10812341" y="5504336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1"/>
                </a:solidFill>
              </a:rPr>
              <a:t>WORK</a:t>
            </a:r>
            <a:endParaRPr lang="en-US" sz="1600" b="1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D9B421-12E0-406A-9329-98BC9DA024F6}"/>
              </a:ext>
            </a:extLst>
          </p:cNvPr>
          <p:cNvSpPr txBox="1"/>
          <p:nvPr/>
        </p:nvSpPr>
        <p:spPr>
          <a:xfrm>
            <a:off x="10822502" y="4151350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</a:rPr>
              <a:t>WORK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C46965-F265-45E8-B876-EB1D0AB9EC8F}"/>
              </a:ext>
            </a:extLst>
          </p:cNvPr>
          <p:cNvGrpSpPr/>
          <p:nvPr/>
        </p:nvGrpSpPr>
        <p:grpSpPr>
          <a:xfrm>
            <a:off x="10359071" y="1802218"/>
            <a:ext cx="878776" cy="1320053"/>
            <a:chOff x="23250207" y="11490595"/>
            <a:chExt cx="1356928" cy="203830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57CAEE-4F04-422C-AB34-7BB241CF9405}"/>
                </a:ext>
              </a:extLst>
            </p:cNvPr>
            <p:cNvSpPr/>
            <p:nvPr/>
          </p:nvSpPr>
          <p:spPr>
            <a:xfrm>
              <a:off x="23250207" y="12438125"/>
              <a:ext cx="596533" cy="109077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45276A5-47EE-44B0-B60D-D193A7662BA5}"/>
                </a:ext>
              </a:extLst>
            </p:cNvPr>
            <p:cNvSpPr/>
            <p:nvPr/>
          </p:nvSpPr>
          <p:spPr>
            <a:xfrm>
              <a:off x="24010602" y="11490595"/>
              <a:ext cx="596533" cy="203830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DE60A854-53C3-4373-995E-4B2EAD3C1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634043" y="4305587"/>
            <a:ext cx="1532752" cy="15327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0396C5B-80BD-4D56-A094-1CD92E76466E}"/>
              </a:ext>
            </a:extLst>
          </p:cNvPr>
          <p:cNvSpPr/>
          <p:nvPr/>
        </p:nvSpPr>
        <p:spPr>
          <a:xfrm>
            <a:off x="7070367" y="3167726"/>
            <a:ext cx="25859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Flexible to </a:t>
            </a:r>
            <a:br>
              <a:rPr lang="en-US" altLang="zh-CN" sz="2400" dirty="0">
                <a:solidFill>
                  <a:schemeClr val="accent1"/>
                </a:solidFill>
              </a:rPr>
            </a:br>
            <a:r>
              <a:rPr lang="en-US" altLang="zh-CN" sz="2400" dirty="0">
                <a:solidFill>
                  <a:schemeClr val="accent1"/>
                </a:solidFill>
              </a:rPr>
              <a:t>CHOOSE DENOISER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B7DF4-D923-44B5-99B0-372479C3AE70}"/>
              </a:ext>
            </a:extLst>
          </p:cNvPr>
          <p:cNvSpPr/>
          <p:nvPr/>
        </p:nvSpPr>
        <p:spPr>
          <a:xfrm>
            <a:off x="7537042" y="5833315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chemeClr val="accent1"/>
                </a:solidFill>
              </a:rPr>
              <a:t>Simple to</a:t>
            </a:r>
            <a:br>
              <a:rPr lang="en-US" altLang="zh-CN" sz="2400">
                <a:solidFill>
                  <a:schemeClr val="accent1"/>
                </a:solidFill>
              </a:rPr>
            </a:br>
            <a:r>
              <a:rPr lang="en-US" altLang="zh-CN" sz="240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1D4CD-148F-4299-9E0E-0F2957AF3A78}"/>
              </a:ext>
            </a:extLst>
          </p:cNvPr>
          <p:cNvSpPr/>
          <p:nvPr/>
        </p:nvSpPr>
        <p:spPr>
          <a:xfrm>
            <a:off x="10257377" y="5890478"/>
            <a:ext cx="1062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chemeClr val="accent1"/>
                </a:solidFill>
              </a:rPr>
              <a:t>Easy to</a:t>
            </a:r>
            <a:br>
              <a:rPr lang="en-US" altLang="zh-CN" sz="2400">
                <a:solidFill>
                  <a:schemeClr val="accent1"/>
                </a:solidFill>
              </a:rPr>
            </a:br>
            <a:r>
              <a:rPr lang="en-US" altLang="zh-CN" sz="2400">
                <a:solidFill>
                  <a:schemeClr val="accent1"/>
                </a:solidFill>
              </a:rPr>
              <a:t>TUNE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23BFE9-AE44-4863-9A2A-0B91F39FFB1C}"/>
              </a:ext>
            </a:extLst>
          </p:cNvPr>
          <p:cNvSpPr/>
          <p:nvPr/>
        </p:nvSpPr>
        <p:spPr>
          <a:xfrm>
            <a:off x="9789913" y="3167726"/>
            <a:ext cx="2123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Better</a:t>
            </a:r>
            <a:br>
              <a:rPr lang="en-US" altLang="zh-CN" sz="2400" dirty="0">
                <a:solidFill>
                  <a:schemeClr val="accent1"/>
                </a:solidFill>
              </a:rPr>
            </a:br>
            <a:r>
              <a:rPr lang="en-US" altLang="zh-CN" sz="2400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3CC7E515-712C-4F03-8FFD-472FA144A6CE}"/>
              </a:ext>
            </a:extLst>
          </p:cNvPr>
          <p:cNvSpPr txBox="1">
            <a:spLocks/>
          </p:cNvSpPr>
          <p:nvPr/>
        </p:nvSpPr>
        <p:spPr>
          <a:xfrm>
            <a:off x="6444044" y="1004261"/>
            <a:ext cx="42983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11045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denoising-registration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06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denoising-registration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8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8"/>
                <a:ext cx="4196598" cy="585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26D7A0-C2D2-4997-8F6D-AD7A6B0B6158}"/>
              </a:ext>
            </a:extLst>
          </p:cNvPr>
          <p:cNvSpPr/>
          <p:nvPr/>
        </p:nvSpPr>
        <p:spPr>
          <a:xfrm>
            <a:off x="1228725" y="3494210"/>
            <a:ext cx="3763121" cy="78621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BF707-70D8-4432-9EAC-987C2374B782}"/>
              </a:ext>
            </a:extLst>
          </p:cNvPr>
          <p:cNvSpPr/>
          <p:nvPr/>
        </p:nvSpPr>
        <p:spPr>
          <a:xfrm>
            <a:off x="870805" y="4359235"/>
            <a:ext cx="3878589" cy="551806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F0A5D-5E73-4947-9AA5-494C55275E48}"/>
              </a:ext>
            </a:extLst>
          </p:cNvPr>
          <p:cNvSpPr txBox="1"/>
          <p:nvPr/>
        </p:nvSpPr>
        <p:spPr>
          <a:xfrm>
            <a:off x="5863010" y="3656484"/>
            <a:ext cx="167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7713C-EA25-436A-B62A-348D12E69316}"/>
              </a:ext>
            </a:extLst>
          </p:cNvPr>
          <p:cNvSpPr txBox="1"/>
          <p:nvPr/>
        </p:nvSpPr>
        <p:spPr>
          <a:xfrm>
            <a:off x="5863010" y="440430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Denoising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965E22-1175-453F-BE58-02EECFD4384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991846" y="3887317"/>
            <a:ext cx="87116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4E23B-0614-4573-AAC8-974A8E83A9F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749394" y="4635138"/>
            <a:ext cx="11136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27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Formulated as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proximal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0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Formulated as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proximal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06D820B4-C40F-4754-8264-57BB25DB1D7F}"/>
              </a:ext>
            </a:extLst>
          </p:cNvPr>
          <p:cNvSpPr/>
          <p:nvPr/>
        </p:nvSpPr>
        <p:spPr>
          <a:xfrm>
            <a:off x="8991699" y="3905625"/>
            <a:ext cx="161826" cy="92355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4E8CA-EF5E-47F2-9C56-607000B5D2F0}"/>
              </a:ext>
            </a:extLst>
          </p:cNvPr>
          <p:cNvSpPr txBox="1"/>
          <p:nvPr/>
        </p:nvSpPr>
        <p:spPr>
          <a:xfrm>
            <a:off x="9305594" y="3730007"/>
            <a:ext cx="193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Iteratively repeat until converge</a:t>
            </a:r>
            <a:r>
              <a:rPr lang="en-US" altLang="zh-CN" sz="2400" dirty="0">
                <a:solidFill>
                  <a:schemeClr val="accent1"/>
                </a:solidFill>
              </a:rPr>
              <a:t>nce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7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D8FF0-A00C-4725-8C36-BF9182503542}"/>
              </a:ext>
            </a:extLst>
          </p:cNvPr>
          <p:cNvSpPr txBox="1"/>
          <p:nvPr/>
        </p:nvSpPr>
        <p:spPr>
          <a:xfrm>
            <a:off x="6644948" y="4716622"/>
            <a:ext cx="191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stCxn id="67" idx="3"/>
            <a:endCxn id="28" idx="1"/>
          </p:cNvCxnSpPr>
          <p:nvPr/>
        </p:nvCxnSpPr>
        <p:spPr>
          <a:xfrm>
            <a:off x="6621378" y="4681899"/>
            <a:ext cx="212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93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D8FF0-A00C-4725-8C36-BF9182503542}"/>
              </a:ext>
            </a:extLst>
          </p:cNvPr>
          <p:cNvSpPr txBox="1"/>
          <p:nvPr/>
        </p:nvSpPr>
        <p:spPr>
          <a:xfrm>
            <a:off x="6644948" y="4716622"/>
            <a:ext cx="191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stCxn id="67" idx="3"/>
            <a:endCxn id="28" idx="1"/>
          </p:cNvCxnSpPr>
          <p:nvPr/>
        </p:nvCxnSpPr>
        <p:spPr>
          <a:xfrm>
            <a:off x="6621378" y="4681899"/>
            <a:ext cx="212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3124740-8352-4A30-974B-6D37CA8861DB}"/>
              </a:ext>
            </a:extLst>
          </p:cNvPr>
          <p:cNvSpPr/>
          <p:nvPr/>
        </p:nvSpPr>
        <p:spPr>
          <a:xfrm>
            <a:off x="10177239" y="3849495"/>
            <a:ext cx="161826" cy="92355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077BDF-4996-4D0B-B400-87C0AE5F9624}"/>
              </a:ext>
            </a:extLst>
          </p:cNvPr>
          <p:cNvSpPr txBox="1"/>
          <p:nvPr/>
        </p:nvSpPr>
        <p:spPr>
          <a:xfrm>
            <a:off x="10442916" y="3673877"/>
            <a:ext cx="193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Iteratively repeat until converge</a:t>
            </a:r>
            <a:r>
              <a:rPr lang="en-US" altLang="zh-CN" sz="2400" dirty="0">
                <a:solidFill>
                  <a:schemeClr val="accent1"/>
                </a:solidFill>
              </a:rPr>
              <a:t>nce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4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44948" y="4681898"/>
            <a:ext cx="2100344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A39239-F834-4FC8-80A5-B1DE656C87DA}"/>
              </a:ext>
            </a:extLst>
          </p:cNvPr>
          <p:cNvSpPr/>
          <p:nvPr/>
        </p:nvSpPr>
        <p:spPr>
          <a:xfrm>
            <a:off x="8772723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12A8F59-8FFE-48D7-93DE-CC985A28DC3A}"/>
              </a:ext>
            </a:extLst>
          </p:cNvPr>
          <p:cNvCxnSpPr>
            <a:cxnSpLocks/>
            <a:stCxn id="28" idx="2"/>
            <a:endCxn id="31" idx="2"/>
          </p:cNvCxnSpPr>
          <p:nvPr/>
        </p:nvCxnSpPr>
        <p:spPr>
          <a:xfrm rot="5400000" flipH="1">
            <a:off x="6108875" y="1612266"/>
            <a:ext cx="1690" cy="6599240"/>
          </a:xfrm>
          <a:prstGeom prst="bentConnector3">
            <a:avLst>
              <a:gd name="adj1" fmla="val -715784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478860-970E-4E9D-AF31-ABC45599F520}"/>
              </a:ext>
            </a:extLst>
          </p:cNvPr>
          <p:cNvSpPr txBox="1"/>
          <p:nvPr/>
        </p:nvSpPr>
        <p:spPr>
          <a:xfrm>
            <a:off x="4238987" y="5617682"/>
            <a:ext cx="33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Specifying an image prior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13A319D-FD46-4239-B995-DA6C1CD3A48C}"/>
              </a:ext>
            </a:extLst>
          </p:cNvPr>
          <p:cNvSpPr/>
          <p:nvPr/>
        </p:nvSpPr>
        <p:spPr>
          <a:xfrm>
            <a:off x="870805" y="4359235"/>
            <a:ext cx="3878589" cy="55180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61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29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6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" y="282875"/>
            <a:ext cx="11487665" cy="582098"/>
          </a:xfrm>
        </p:spPr>
        <p:txBody>
          <a:bodyPr/>
          <a:lstStyle/>
          <a:p>
            <a:r>
              <a:rPr lang="en-US"/>
              <a:t>Motion Correction</a:t>
            </a:r>
            <a:r>
              <a:rPr lang="en-US" altLang="zh-CN"/>
              <a:t> for </a:t>
            </a:r>
            <a:r>
              <a:rPr lang="en-US"/>
              <a:t>DW-MRI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8" y="1250017"/>
            <a:ext cx="2046034" cy="2046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250017"/>
            <a:ext cx="2046034" cy="204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Pregnant lady">
            <a:extLst>
              <a:ext uri="{FF2B5EF4-FFF2-40B4-BE49-F238E27FC236}">
                <a16:creationId xmlns:a16="http://schemas.microsoft.com/office/drawing/2014/main" id="{DD51AE56-50F0-4D1E-B448-E10891C75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576" y="1522728"/>
            <a:ext cx="1104499" cy="11044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D30BD-C791-4BF2-A335-23EFD15A668E}"/>
              </a:ext>
            </a:extLst>
          </p:cNvPr>
          <p:cNvSpPr/>
          <p:nvPr/>
        </p:nvSpPr>
        <p:spPr>
          <a:xfrm>
            <a:off x="327453" y="2627227"/>
            <a:ext cx="1272747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85302-2805-460A-B71F-5F67154CA6C9}"/>
              </a:ext>
            </a:extLst>
          </p:cNvPr>
          <p:cNvSpPr txBox="1"/>
          <p:nvPr/>
        </p:nvSpPr>
        <p:spPr>
          <a:xfrm rot="5400000">
            <a:off x="4432863" y="4062779"/>
            <a:ext cx="58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7228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183461" y="4714673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5887" y="864973"/>
            <a:ext cx="4846683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771" y="1413734"/>
            <a:ext cx="4407143" cy="454025"/>
          </a:xfrm>
        </p:spPr>
        <p:txBody>
          <a:bodyPr/>
          <a:lstStyle/>
          <a:p>
            <a:r>
              <a:rPr lang="en-US" sz="2800" dirty="0"/>
              <a:t>2D synthetic images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629DA-95D0-4CE9-AE7B-AB3B02CF733A}"/>
              </a:ext>
            </a:extLst>
          </p:cNvPr>
          <p:cNvSpPr txBox="1">
            <a:spLocks/>
          </p:cNvSpPr>
          <p:nvPr/>
        </p:nvSpPr>
        <p:spPr>
          <a:xfrm>
            <a:off x="5311484" y="885213"/>
            <a:ext cx="5463143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Algorithm Setting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CA378E0-3B36-4F5F-BEFE-F60D4077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8" y="1959382"/>
            <a:ext cx="1154672" cy="1154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69B546-70F8-45CD-99FB-57DA3549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16" y="1962154"/>
            <a:ext cx="1149684" cy="1154673"/>
          </a:xfrm>
          <a:prstGeom prst="rect">
            <a:avLst/>
          </a:prstGeom>
        </p:spPr>
      </p:pic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6" y="5596203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6" y="4270120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4" y="5793622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5" y="4436257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6A0013-CA98-4B3F-9FA3-C334AA0C6546}"/>
              </a:ext>
            </a:extLst>
          </p:cNvPr>
          <p:cNvSpPr txBox="1">
            <a:spLocks/>
          </p:cNvSpPr>
          <p:nvPr/>
        </p:nvSpPr>
        <p:spPr>
          <a:xfrm>
            <a:off x="5585368" y="1387615"/>
            <a:ext cx="6718462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Registration</a:t>
            </a:r>
          </a:p>
          <a:p>
            <a:pPr lvl="1"/>
            <a:r>
              <a:rPr lang="en-US" sz="2800" dirty="0"/>
              <a:t>Fourier-approximated Lie Algebras for Shooting (FLASH)</a:t>
            </a:r>
            <a:r>
              <a:rPr lang="en-US" sz="2400" baseline="30000" dirty="0"/>
              <a:t>[1]</a:t>
            </a:r>
          </a:p>
          <a:p>
            <a:r>
              <a:rPr lang="en-US" sz="2800" dirty="0"/>
              <a:t>Denoising</a:t>
            </a:r>
          </a:p>
          <a:p>
            <a:pPr lvl="1"/>
            <a:r>
              <a:rPr lang="en-US" sz="2800" dirty="0"/>
              <a:t>Total variation (TV)</a:t>
            </a:r>
            <a:r>
              <a:rPr lang="en-US" sz="2400" baseline="30000" dirty="0"/>
              <a:t>[2]</a:t>
            </a:r>
          </a:p>
          <a:p>
            <a:pPr lvl="1"/>
            <a:r>
              <a:rPr lang="en-US" sz="2800" dirty="0"/>
              <a:t>Total generalized variation (TGV)</a:t>
            </a:r>
            <a:r>
              <a:rPr lang="en-US" sz="2400" baseline="30000" dirty="0"/>
              <a:t>[3]</a:t>
            </a:r>
          </a:p>
          <a:p>
            <a:pPr lvl="1"/>
            <a:r>
              <a:rPr lang="en-US" sz="2800" dirty="0"/>
              <a:t>Block-matching and 3D filtering (BM3D)</a:t>
            </a:r>
            <a:r>
              <a:rPr lang="en-US" sz="2400" baseline="30000" dirty="0"/>
              <a:t>[4]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553441" y="4726182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173287" y="6065997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547878" y="6081505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649771" y="3654197"/>
            <a:ext cx="4846683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3D placental DW-MR i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mages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/>
              <p:nvPr/>
            </p:nvSpPr>
            <p:spPr>
              <a:xfrm>
                <a:off x="1016095" y="3111633"/>
                <a:ext cx="1342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95" y="3111633"/>
                <a:ext cx="1342499" cy="461665"/>
              </a:xfrm>
              <a:prstGeom prst="rect">
                <a:avLst/>
              </a:prstGeom>
              <a:blipFill>
                <a:blip r:embed="rId6"/>
                <a:stretch>
                  <a:fillRect l="-45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/>
              <p:nvPr/>
            </p:nvSpPr>
            <p:spPr>
              <a:xfrm>
                <a:off x="3349175" y="3111633"/>
                <a:ext cx="1342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75" y="3111633"/>
                <a:ext cx="1342499" cy="461665"/>
              </a:xfrm>
              <a:prstGeom prst="rect">
                <a:avLst/>
              </a:prstGeom>
              <a:blipFill>
                <a:blip r:embed="rId7"/>
                <a:stretch>
                  <a:fillRect l="-18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9C0DF13-BABF-4CF3-BD6C-4BD0DB050837}"/>
              </a:ext>
            </a:extLst>
          </p:cNvPr>
          <p:cNvSpPr/>
          <p:nvPr/>
        </p:nvSpPr>
        <p:spPr>
          <a:xfrm>
            <a:off x="5762626" y="5450631"/>
            <a:ext cx="62673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[1] Zhang, et al., IPMI, 2017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[2] Rudin, Leonid I. et al.,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Physica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D: nonlinear phenomena 60.1-4 (1992) 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[3]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</a:rPr>
              <a:t>Bredies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 et al., SIAM Journal on Imaging Sciences 3.3 (2010)</a:t>
            </a:r>
          </a:p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[4]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Dabov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et al. Image Processing: Algorithms and Systems, Neural Networks, and Machine Learning. Vol. 6064.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855160" y="4630435"/>
                <a:ext cx="1439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0" y="4630435"/>
                <a:ext cx="1439646" cy="461665"/>
              </a:xfrm>
              <a:prstGeom prst="rect">
                <a:avLst/>
              </a:prstGeom>
              <a:blipFill>
                <a:blip r:embed="rId8"/>
                <a:stretch>
                  <a:fillRect l="-42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813701" y="5989353"/>
                <a:ext cx="1439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01" y="5989353"/>
                <a:ext cx="1439646" cy="461665"/>
              </a:xfrm>
              <a:prstGeom prst="rect">
                <a:avLst/>
              </a:prstGeom>
              <a:blipFill>
                <a:blip r:embed="rId9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7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31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E37D15-4D4D-4B72-97E3-0096848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54243" r="51990" b="10726"/>
          <a:stretch/>
        </p:blipFill>
        <p:spPr>
          <a:xfrm>
            <a:off x="3339188" y="3239506"/>
            <a:ext cx="2773245" cy="14443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6D7F94-59AB-42F8-88FC-9A1DCA35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1" t="54243" b="10726"/>
          <a:stretch/>
        </p:blipFill>
        <p:spPr>
          <a:xfrm>
            <a:off x="6217247" y="3239506"/>
            <a:ext cx="3034964" cy="1444303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7CA2B1F0-93BD-46B2-9694-99688B8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384085"/>
            <a:ext cx="1345184" cy="134518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DA6D84-9C41-440B-8E31-0F56EF54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36" y="1384085"/>
            <a:ext cx="1345184" cy="13451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A507A82-A43F-409E-9D1C-81BE2C69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822" y="1386857"/>
            <a:ext cx="1339374" cy="1345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/>
              <p:nvPr/>
            </p:nvSpPr>
            <p:spPr>
              <a:xfrm>
                <a:off x="3476368" y="2735663"/>
                <a:ext cx="133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68" y="2735663"/>
                <a:ext cx="1336753" cy="461665"/>
              </a:xfrm>
              <a:prstGeom prst="rect">
                <a:avLst/>
              </a:prstGeom>
              <a:blipFill>
                <a:blip r:embed="rId6"/>
                <a:stretch>
                  <a:fillRect l="-454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/>
              <p:nvPr/>
            </p:nvSpPr>
            <p:spPr>
              <a:xfrm>
                <a:off x="6771919" y="2735663"/>
                <a:ext cx="133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9" y="2735663"/>
                <a:ext cx="1336753" cy="461665"/>
              </a:xfrm>
              <a:prstGeom prst="rect">
                <a:avLst/>
              </a:prstGeom>
              <a:blipFill>
                <a:blip r:embed="rId7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6D4C821-7BDA-413B-BEE6-820DDA57FB09}"/>
              </a:ext>
            </a:extLst>
          </p:cNvPr>
          <p:cNvSpPr/>
          <p:nvPr/>
        </p:nvSpPr>
        <p:spPr>
          <a:xfrm>
            <a:off x="6042046" y="1180359"/>
            <a:ext cx="729874" cy="182877"/>
          </a:xfrm>
          <a:custGeom>
            <a:avLst/>
            <a:gdLst>
              <a:gd name="connsiteX0" fmla="*/ 0 w 2724150"/>
              <a:gd name="connsiteY0" fmla="*/ 1574129 h 1726529"/>
              <a:gd name="connsiteX1" fmla="*/ 895350 w 2724150"/>
              <a:gd name="connsiteY1" fmla="*/ 183479 h 1726529"/>
              <a:gd name="connsiteX2" fmla="*/ 2000250 w 2724150"/>
              <a:gd name="connsiteY2" fmla="*/ 183479 h 1726529"/>
              <a:gd name="connsiteX3" fmla="*/ 2724150 w 2724150"/>
              <a:gd name="connsiteY3" fmla="*/ 1726529 h 1726529"/>
              <a:gd name="connsiteX0" fmla="*/ 0 w 2724150"/>
              <a:gd name="connsiteY0" fmla="*/ 1391215 h 1543615"/>
              <a:gd name="connsiteX1" fmla="*/ 895350 w 2724150"/>
              <a:gd name="connsiteY1" fmla="*/ 565 h 1543615"/>
              <a:gd name="connsiteX2" fmla="*/ 2724150 w 2724150"/>
              <a:gd name="connsiteY2" fmla="*/ 1543615 h 1543615"/>
              <a:gd name="connsiteX0" fmla="*/ 0 w 2724150"/>
              <a:gd name="connsiteY0" fmla="*/ 1467368 h 1619768"/>
              <a:gd name="connsiteX1" fmla="*/ 1409700 w 2724150"/>
              <a:gd name="connsiteY1" fmla="*/ 518 h 1619768"/>
              <a:gd name="connsiteX2" fmla="*/ 2724150 w 2724150"/>
              <a:gd name="connsiteY2" fmla="*/ 1619768 h 1619768"/>
              <a:gd name="connsiteX0" fmla="*/ 0 w 2724150"/>
              <a:gd name="connsiteY0" fmla="*/ 1467409 h 1619809"/>
              <a:gd name="connsiteX1" fmla="*/ 1409700 w 2724150"/>
              <a:gd name="connsiteY1" fmla="*/ 559 h 1619809"/>
              <a:gd name="connsiteX2" fmla="*/ 2724150 w 2724150"/>
              <a:gd name="connsiteY2" fmla="*/ 1619809 h 1619809"/>
              <a:gd name="connsiteX0" fmla="*/ 0 w 1981200"/>
              <a:gd name="connsiteY0" fmla="*/ 1505234 h 1619534"/>
              <a:gd name="connsiteX1" fmla="*/ 666750 w 1981200"/>
              <a:gd name="connsiteY1" fmla="*/ 284 h 1619534"/>
              <a:gd name="connsiteX2" fmla="*/ 1981200 w 1981200"/>
              <a:gd name="connsiteY2" fmla="*/ 1619534 h 1619534"/>
              <a:gd name="connsiteX0" fmla="*/ 0 w 1543050"/>
              <a:gd name="connsiteY0" fmla="*/ 1505234 h 1619534"/>
              <a:gd name="connsiteX1" fmla="*/ 666750 w 1543050"/>
              <a:gd name="connsiteY1" fmla="*/ 284 h 1619534"/>
              <a:gd name="connsiteX2" fmla="*/ 1543050 w 1543050"/>
              <a:gd name="connsiteY2" fmla="*/ 1619534 h 1619534"/>
              <a:gd name="connsiteX0" fmla="*/ 0 w 1567152"/>
              <a:gd name="connsiteY0" fmla="*/ 1505234 h 1619534"/>
              <a:gd name="connsiteX1" fmla="*/ 666750 w 1567152"/>
              <a:gd name="connsiteY1" fmla="*/ 284 h 1619534"/>
              <a:gd name="connsiteX2" fmla="*/ 1543050 w 1567152"/>
              <a:gd name="connsiteY2" fmla="*/ 1619534 h 1619534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8912 w 1576064"/>
              <a:gd name="connsiteY0" fmla="*/ 1638307 h 1638307"/>
              <a:gd name="connsiteX1" fmla="*/ 675662 w 1576064"/>
              <a:gd name="connsiteY1" fmla="*/ 7 h 1638307"/>
              <a:gd name="connsiteX2" fmla="*/ 1551962 w 1576064"/>
              <a:gd name="connsiteY2" fmla="*/ 1619257 h 1638307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056269 h 1056269"/>
              <a:gd name="connsiteX1" fmla="*/ 723900 w 1543050"/>
              <a:gd name="connsiteY1" fmla="*/ 141869 h 1056269"/>
              <a:gd name="connsiteX2" fmla="*/ 1543050 w 1543050"/>
              <a:gd name="connsiteY2" fmla="*/ 1037219 h 1056269"/>
              <a:gd name="connsiteX0" fmla="*/ 0 w 1543050"/>
              <a:gd name="connsiteY0" fmla="*/ 1063956 h 1063956"/>
              <a:gd name="connsiteX1" fmla="*/ 723900 w 1543050"/>
              <a:gd name="connsiteY1" fmla="*/ 149556 h 1063956"/>
              <a:gd name="connsiteX2" fmla="*/ 1543050 w 1543050"/>
              <a:gd name="connsiteY2" fmla="*/ 1044906 h 1063956"/>
              <a:gd name="connsiteX0" fmla="*/ 0 w 1543050"/>
              <a:gd name="connsiteY0" fmla="*/ 931966 h 931966"/>
              <a:gd name="connsiteX1" fmla="*/ 723900 w 1543050"/>
              <a:gd name="connsiteY1" fmla="*/ 17566 h 931966"/>
              <a:gd name="connsiteX2" fmla="*/ 1543050 w 1543050"/>
              <a:gd name="connsiteY2" fmla="*/ 912916 h 931966"/>
              <a:gd name="connsiteX0" fmla="*/ 0 w 1543050"/>
              <a:gd name="connsiteY0" fmla="*/ 940412 h 940412"/>
              <a:gd name="connsiteX1" fmla="*/ 723900 w 1543050"/>
              <a:gd name="connsiteY1" fmla="*/ 26012 h 940412"/>
              <a:gd name="connsiteX2" fmla="*/ 1543050 w 1543050"/>
              <a:gd name="connsiteY2" fmla="*/ 921362 h 940412"/>
              <a:gd name="connsiteX0" fmla="*/ 836 w 1543886"/>
              <a:gd name="connsiteY0" fmla="*/ 914417 h 914417"/>
              <a:gd name="connsiteX1" fmla="*/ 724736 w 1543886"/>
              <a:gd name="connsiteY1" fmla="*/ 17 h 914417"/>
              <a:gd name="connsiteX2" fmla="*/ 1543886 w 1543886"/>
              <a:gd name="connsiteY2" fmla="*/ 895367 h 91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886" h="914417">
                <a:moveTo>
                  <a:pt x="836" y="914417"/>
                </a:moveTo>
                <a:cubicBezTo>
                  <a:pt x="-22977" y="277829"/>
                  <a:pt x="467561" y="3192"/>
                  <a:pt x="724736" y="17"/>
                </a:cubicBezTo>
                <a:cubicBezTo>
                  <a:pt x="981911" y="-3158"/>
                  <a:pt x="1524836" y="459598"/>
                  <a:pt x="1543886" y="89536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/>
              <p:nvPr/>
            </p:nvSpPr>
            <p:spPr>
              <a:xfrm>
                <a:off x="6684413" y="966873"/>
                <a:ext cx="946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13" y="966873"/>
                <a:ext cx="94617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6ADCF26-5EB8-4555-B0BD-7BF58E745FA3}"/>
              </a:ext>
            </a:extLst>
          </p:cNvPr>
          <p:cNvSpPr txBox="1"/>
          <p:nvPr/>
        </p:nvSpPr>
        <p:spPr>
          <a:xfrm>
            <a:off x="3433085" y="6120872"/>
            <a:ext cx="1171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8A5F00-D295-4426-8585-76094180F09B}"/>
              </a:ext>
            </a:extLst>
          </p:cNvPr>
          <p:cNvSpPr txBox="1"/>
          <p:nvPr/>
        </p:nvSpPr>
        <p:spPr>
          <a:xfrm>
            <a:off x="4888863" y="6120872"/>
            <a:ext cx="136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Ours (TV)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07898-6DAF-476D-9017-CF9CC207B657}"/>
              </a:ext>
            </a:extLst>
          </p:cNvPr>
          <p:cNvSpPr txBox="1"/>
          <p:nvPr/>
        </p:nvSpPr>
        <p:spPr>
          <a:xfrm>
            <a:off x="6260297" y="5936206"/>
            <a:ext cx="147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Ours (TGV)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54585-BD97-497B-9129-9C9EA7D185F8}"/>
              </a:ext>
            </a:extLst>
          </p:cNvPr>
          <p:cNvSpPr txBox="1"/>
          <p:nvPr/>
        </p:nvSpPr>
        <p:spPr>
          <a:xfrm>
            <a:off x="7748441" y="5936206"/>
            <a:ext cx="162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Ours (BM3D)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C4E57-F933-42C7-BC2E-F82C8DBBFF27}"/>
              </a:ext>
            </a:extLst>
          </p:cNvPr>
          <p:cNvSpPr txBox="1"/>
          <p:nvPr/>
        </p:nvSpPr>
        <p:spPr>
          <a:xfrm>
            <a:off x="1471312" y="1487262"/>
            <a:ext cx="126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and Target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73FC73-DBC0-42D6-A4D9-ABB6B0B14C65}"/>
              </a:ext>
            </a:extLst>
          </p:cNvPr>
          <p:cNvSpPr txBox="1"/>
          <p:nvPr/>
        </p:nvSpPr>
        <p:spPr>
          <a:xfrm>
            <a:off x="1379044" y="3388449"/>
            <a:ext cx="150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Result</a:t>
            </a:r>
            <a:br>
              <a:rPr lang="en-US" sz="2400"/>
            </a:br>
            <a:r>
              <a:rPr lang="en-US" sz="2400"/>
              <a:t>(deformed source)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5D894EB-65D8-4E5F-BE18-1B751EE3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9" t="73828" r="77430" b="14420"/>
          <a:stretch/>
        </p:blipFill>
        <p:spPr>
          <a:xfrm>
            <a:off x="3371101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3FDC26-DFE5-4A95-8CFE-A8A02BED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9" t="75112" r="51990" b="13135"/>
          <a:stretch/>
        </p:blipFill>
        <p:spPr>
          <a:xfrm>
            <a:off x="4883629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97DCA8-3363-4857-AAB7-E8C4C809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10" t="73828" r="28299" b="14420"/>
          <a:stretch/>
        </p:blipFill>
        <p:spPr>
          <a:xfrm>
            <a:off x="6396157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08013A-3E2A-4A54-85FB-E09DB67D7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79" t="73828" r="3430" b="14420"/>
          <a:stretch/>
        </p:blipFill>
        <p:spPr>
          <a:xfrm>
            <a:off x="7908686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041A2-D98F-40AD-A52B-B807EF8EE73F}"/>
              </a:ext>
            </a:extLst>
          </p:cNvPr>
          <p:cNvSpPr/>
          <p:nvPr/>
        </p:nvSpPr>
        <p:spPr>
          <a:xfrm>
            <a:off x="3822700" y="3970828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4279D4-938E-4658-9322-40F7FE0B30E0}"/>
              </a:ext>
            </a:extLst>
          </p:cNvPr>
          <p:cNvSpPr/>
          <p:nvPr/>
        </p:nvSpPr>
        <p:spPr>
          <a:xfrm>
            <a:off x="5238225" y="3970827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44793D-6071-4EF8-A486-C6A2105E0BF9}"/>
              </a:ext>
            </a:extLst>
          </p:cNvPr>
          <p:cNvSpPr/>
          <p:nvPr/>
        </p:nvSpPr>
        <p:spPr>
          <a:xfrm>
            <a:off x="6771920" y="3948227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5D8E4E-298A-4736-BD27-282CB3E31081}"/>
              </a:ext>
            </a:extLst>
          </p:cNvPr>
          <p:cNvSpPr/>
          <p:nvPr/>
        </p:nvSpPr>
        <p:spPr>
          <a:xfrm>
            <a:off x="8203783" y="3948226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C088C-8489-46A6-89D4-4F2A83E8E0D0}"/>
              </a:ext>
            </a:extLst>
          </p:cNvPr>
          <p:cNvSpPr/>
          <p:nvPr/>
        </p:nvSpPr>
        <p:spPr>
          <a:xfrm>
            <a:off x="6061693" y="3236733"/>
            <a:ext cx="376934" cy="144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88FDF97-79E5-41A9-98F8-3F2D2457BE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/>
              <a:t>2D synthetic images</a:t>
            </a:r>
          </a:p>
        </p:txBody>
      </p:sp>
    </p:spTree>
    <p:extLst>
      <p:ext uri="{BB962C8B-B14F-4D97-AF65-F5344CB8AC3E}">
        <p14:creationId xmlns:p14="http://schemas.microsoft.com/office/powerpoint/2010/main" val="2869746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0" y="864973"/>
            <a:ext cx="6281835" cy="519112"/>
          </a:xfrm>
        </p:spPr>
        <p:txBody>
          <a:bodyPr/>
          <a:lstStyle/>
          <a:p>
            <a:r>
              <a:rPr lang="en-US"/>
              <a:t>2D synthetic images: Dice Evaluation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32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1C3BDE-2C01-431D-A02E-87F086A3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b="4691"/>
          <a:stretch/>
        </p:blipFill>
        <p:spPr>
          <a:xfrm>
            <a:off x="3120082" y="1915613"/>
            <a:ext cx="5392791" cy="3972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CF80BD-A297-40AC-A71C-53BC5D1A3155}"/>
              </a:ext>
            </a:extLst>
          </p:cNvPr>
          <p:cNvSpPr txBox="1"/>
          <p:nvPr/>
        </p:nvSpPr>
        <p:spPr>
          <a:xfrm rot="16200000">
            <a:off x="1416243" y="3572100"/>
            <a:ext cx="1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Dice</a:t>
            </a:r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8E8D7-ED4F-4614-8E16-8FBE5B743530}"/>
              </a:ext>
            </a:extLst>
          </p:cNvPr>
          <p:cNvSpPr txBox="1"/>
          <p:nvPr/>
        </p:nvSpPr>
        <p:spPr>
          <a:xfrm>
            <a:off x="3070827" y="5831026"/>
            <a:ext cx="111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two-step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04D99-49F5-494D-9D7D-A37C8FF79924}"/>
              </a:ext>
            </a:extLst>
          </p:cNvPr>
          <p:cNvSpPr txBox="1"/>
          <p:nvPr/>
        </p:nvSpPr>
        <p:spPr>
          <a:xfrm>
            <a:off x="4089777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8E369-E9DF-4B2A-A90A-8D276FF86CD0}"/>
              </a:ext>
            </a:extLst>
          </p:cNvPr>
          <p:cNvSpPr txBox="1"/>
          <p:nvPr/>
        </p:nvSpPr>
        <p:spPr>
          <a:xfrm>
            <a:off x="4817995" y="5831026"/>
            <a:ext cx="11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two-step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00AB91-B72B-4F24-A310-20435614C4D9}"/>
              </a:ext>
            </a:extLst>
          </p:cNvPr>
          <p:cNvSpPr txBox="1"/>
          <p:nvPr/>
        </p:nvSpPr>
        <p:spPr>
          <a:xfrm>
            <a:off x="5836236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78D22-9D6D-4F29-922C-87EC940E66A7}"/>
              </a:ext>
            </a:extLst>
          </p:cNvPr>
          <p:cNvSpPr txBox="1"/>
          <p:nvPr/>
        </p:nvSpPr>
        <p:spPr>
          <a:xfrm>
            <a:off x="6554688" y="5831026"/>
            <a:ext cx="125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two-step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1D2D27-F758-41ED-95C3-03513D850909}"/>
              </a:ext>
            </a:extLst>
          </p:cNvPr>
          <p:cNvSpPr txBox="1"/>
          <p:nvPr/>
        </p:nvSpPr>
        <p:spPr>
          <a:xfrm>
            <a:off x="7524752" y="5831026"/>
            <a:ext cx="110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E4D6A-5C23-4878-ADB4-D6911CB795A0}"/>
              </a:ext>
            </a:extLst>
          </p:cNvPr>
          <p:cNvSpPr txBox="1"/>
          <p:nvPr/>
        </p:nvSpPr>
        <p:spPr>
          <a:xfrm>
            <a:off x="2159930" y="4461330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0.72</a:t>
            </a:r>
            <a:endParaRPr 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E06774-654A-44DE-A0D9-88CF7267B6CE}"/>
              </a:ext>
            </a:extLst>
          </p:cNvPr>
          <p:cNvSpPr txBox="1"/>
          <p:nvPr/>
        </p:nvSpPr>
        <p:spPr>
          <a:xfrm>
            <a:off x="2159930" y="4009737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0.74</a:t>
            </a:r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C00445-789C-4C1F-969F-70658811029C}"/>
              </a:ext>
            </a:extLst>
          </p:cNvPr>
          <p:cNvSpPr txBox="1"/>
          <p:nvPr/>
        </p:nvSpPr>
        <p:spPr>
          <a:xfrm>
            <a:off x="2159930" y="3106551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0.78</a:t>
            </a:r>
            <a:endParaRPr lang="en-US" sz="2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EFC7E-9AB5-403C-B5EE-66739CC3BBAA}"/>
              </a:ext>
            </a:extLst>
          </p:cNvPr>
          <p:cNvSpPr txBox="1"/>
          <p:nvPr/>
        </p:nvSpPr>
        <p:spPr>
          <a:xfrm>
            <a:off x="2159930" y="3558144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0.76</a:t>
            </a:r>
            <a:endParaRPr lang="en-US" sz="2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B4036-6DC4-48C3-A5F1-9439E23254B6}"/>
              </a:ext>
            </a:extLst>
          </p:cNvPr>
          <p:cNvSpPr txBox="1"/>
          <p:nvPr/>
        </p:nvSpPr>
        <p:spPr>
          <a:xfrm>
            <a:off x="2159930" y="2203365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0.82</a:t>
            </a:r>
            <a:endParaRPr lang="en-US" sz="2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B2A75-A70A-486A-9053-C9F6F20BEDFB}"/>
              </a:ext>
            </a:extLst>
          </p:cNvPr>
          <p:cNvSpPr txBox="1"/>
          <p:nvPr/>
        </p:nvSpPr>
        <p:spPr>
          <a:xfrm>
            <a:off x="2159930" y="2654958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0.80</a:t>
            </a:r>
            <a:endParaRPr lang="en-US" sz="20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3EF17-EFF6-40DD-B407-F25DDF61D243}"/>
              </a:ext>
            </a:extLst>
          </p:cNvPr>
          <p:cNvSpPr txBox="1"/>
          <p:nvPr/>
        </p:nvSpPr>
        <p:spPr>
          <a:xfrm>
            <a:off x="2159930" y="491292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0.70</a:t>
            </a:r>
            <a:endParaRPr lang="en-US" sz="2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6AEE8-5B6C-44F2-AABF-47D2A9B8BFD5}"/>
              </a:ext>
            </a:extLst>
          </p:cNvPr>
          <p:cNvSpPr txBox="1"/>
          <p:nvPr/>
        </p:nvSpPr>
        <p:spPr>
          <a:xfrm>
            <a:off x="2159930" y="536451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/>
              <a:t>0.66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2913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346099" cy="519112"/>
          </a:xfrm>
        </p:spPr>
        <p:txBody>
          <a:bodyPr/>
          <a:lstStyle/>
          <a:p>
            <a:r>
              <a:rPr lang="en-US"/>
              <a:t>3D placental DW-MR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4" y="2503745"/>
            <a:ext cx="1744351" cy="1744351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1" y="2503745"/>
            <a:ext cx="1744351" cy="1744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2638475" y="5071390"/>
                <a:ext cx="1490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75" y="5071390"/>
                <a:ext cx="1490471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8149811" y="5071390"/>
                <a:ext cx="1490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811" y="5071390"/>
                <a:ext cx="1490471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39562B0-094D-46B3-8F75-93BCFEA0722F}"/>
              </a:ext>
            </a:extLst>
          </p:cNvPr>
          <p:cNvGrpSpPr/>
          <p:nvPr/>
        </p:nvGrpSpPr>
        <p:grpSpPr>
          <a:xfrm>
            <a:off x="6488232" y="2252954"/>
            <a:ext cx="2286768" cy="1995142"/>
            <a:chOff x="2065674" y="3876664"/>
            <a:chExt cx="1504035" cy="1312229"/>
          </a:xfrm>
        </p:grpSpPr>
        <p:pic>
          <p:nvPicPr>
            <p:cNvPr id="20" name="Picture 19" descr="A picture containing photo, black, dark, white&#10;&#10;Description automatically generated">
              <a:extLst>
                <a:ext uri="{FF2B5EF4-FFF2-40B4-BE49-F238E27FC236}">
                  <a16:creationId xmlns:a16="http://schemas.microsoft.com/office/drawing/2014/main" id="{68AAB163-E1C3-45DB-9E0B-42E4B4A5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561" y="4326630"/>
              <a:ext cx="862263" cy="86226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0441A-92E9-499F-885F-2BA35D472C77}"/>
                </a:ext>
              </a:extLst>
            </p:cNvPr>
            <p:cNvSpPr/>
            <p:nvPr/>
          </p:nvSpPr>
          <p:spPr>
            <a:xfrm>
              <a:off x="2272974" y="4599005"/>
              <a:ext cx="862262" cy="565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isometricLeftDown"/>
              <a:lightRig rig="threePt" dir="t"/>
            </a:scene3d>
            <a:sp3d extrusionH="1295400" prstMaterial="legacyWireframe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037A8E-EDA8-4A3F-9591-A1D8D6959124}"/>
                </a:ext>
              </a:extLst>
            </p:cNvPr>
            <p:cNvGrpSpPr/>
            <p:nvPr/>
          </p:nvGrpSpPr>
          <p:grpSpPr>
            <a:xfrm>
              <a:off x="2647567" y="4614513"/>
              <a:ext cx="727419" cy="478517"/>
              <a:chOff x="7435422" y="4093013"/>
              <a:chExt cx="1053529" cy="69304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A2CA8A9-CC38-4D46-8CF5-783BD6CB6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422" y="4093014"/>
                <a:ext cx="525101" cy="3094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E9E14A9-1432-47FB-91C0-B7022E77B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0" y="4093013"/>
                <a:ext cx="528431" cy="3255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289364-0629-42C1-A5AB-98BB59E44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2" y="4402449"/>
                <a:ext cx="0" cy="38360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331331-7D71-4946-A9FA-4EEB75368366}"/>
                </a:ext>
              </a:extLst>
            </p:cNvPr>
            <p:cNvGrpSpPr/>
            <p:nvPr/>
          </p:nvGrpSpPr>
          <p:grpSpPr>
            <a:xfrm>
              <a:off x="2293356" y="4017849"/>
              <a:ext cx="706109" cy="454529"/>
              <a:chOff x="2335682" y="3400931"/>
              <a:chExt cx="706109" cy="45452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9FDE9C3-6B68-4A1E-B607-7E9C2F20A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682" y="3748195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9C7A3A6-EF8C-4647-AD91-B0DF33E74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3344" y="3400931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7581105-0B33-4A3F-84C2-CE4E0CBACCF5}"/>
                  </a:ext>
                </a:extLst>
              </p:cNvPr>
              <p:cNvCxnSpPr/>
              <p:nvPr/>
            </p:nvCxnSpPr>
            <p:spPr>
              <a:xfrm flipV="1">
                <a:off x="2405568" y="3454563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BE8743-0F7D-48EB-95F8-C97CAE590EB8}"/>
                  </a:ext>
                </a:extLst>
              </p:cNvPr>
              <p:cNvSpPr txBox="1"/>
              <p:nvPr/>
            </p:nvSpPr>
            <p:spPr>
              <a:xfrm rot="19800000">
                <a:off x="2455978" y="3483869"/>
                <a:ext cx="427405" cy="2226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B527649-15B1-4598-B2EE-03D99A0961DA}"/>
                </a:ext>
              </a:extLst>
            </p:cNvPr>
            <p:cNvGrpSpPr/>
            <p:nvPr/>
          </p:nvGrpSpPr>
          <p:grpSpPr>
            <a:xfrm rot="3572493">
              <a:off x="2989390" y="4002454"/>
              <a:ext cx="706110" cy="454529"/>
              <a:chOff x="2331443" y="3397842"/>
              <a:chExt cx="706110" cy="45452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786CACF-16DF-4FEC-B255-6AE362A72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1443" y="374510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DD82230-3B1A-46CD-B081-B27FA2DA5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9106" y="3397842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4FDD076-204A-4CBF-B1C6-1C3F39223460}"/>
                  </a:ext>
                </a:extLst>
              </p:cNvPr>
              <p:cNvCxnSpPr/>
              <p:nvPr/>
            </p:nvCxnSpPr>
            <p:spPr>
              <a:xfrm flipV="1">
                <a:off x="2401330" y="3451474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C6CC0A-E506-45B3-BE71-F61E41C64CAD}"/>
                  </a:ext>
                </a:extLst>
              </p:cNvPr>
              <p:cNvSpPr txBox="1"/>
              <p:nvPr/>
            </p:nvSpPr>
            <p:spPr>
              <a:xfrm rot="19800000">
                <a:off x="2469393" y="3465542"/>
                <a:ext cx="427405" cy="2226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7B59208-BAF0-469B-9667-0DDD840F764A}"/>
                </a:ext>
              </a:extLst>
            </p:cNvPr>
            <p:cNvGrpSpPr/>
            <p:nvPr/>
          </p:nvGrpSpPr>
          <p:grpSpPr>
            <a:xfrm>
              <a:off x="2194638" y="4493593"/>
              <a:ext cx="187960" cy="453591"/>
              <a:chOff x="6530340" y="3531897"/>
              <a:chExt cx="137160" cy="49115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2315398-692D-4B71-BFDB-6528A484B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3531897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96706F0-5DD5-49F6-9C6D-D87AD8C3C8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4023051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982CD9-07A9-4163-823C-F0C92C34A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8920" y="3544541"/>
                <a:ext cx="0" cy="4785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221549-646F-4791-BAF9-610FB1F83CA3}"/>
                </a:ext>
              </a:extLst>
            </p:cNvPr>
            <p:cNvSpPr/>
            <p:nvPr/>
          </p:nvSpPr>
          <p:spPr>
            <a:xfrm>
              <a:off x="2194638" y="4643791"/>
              <a:ext cx="123825" cy="155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8407A1-D9CC-4848-8819-F1A4C84688DA}"/>
                </a:ext>
              </a:extLst>
            </p:cNvPr>
            <p:cNvSpPr txBox="1"/>
            <p:nvPr/>
          </p:nvSpPr>
          <p:spPr>
            <a:xfrm>
              <a:off x="2065674" y="4601042"/>
              <a:ext cx="349374" cy="222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50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62FB-40C7-4070-86C4-671B5F788FE7}"/>
              </a:ext>
            </a:extLst>
          </p:cNvPr>
          <p:cNvGrpSpPr/>
          <p:nvPr/>
        </p:nvGrpSpPr>
        <p:grpSpPr>
          <a:xfrm>
            <a:off x="943342" y="2245524"/>
            <a:ext cx="2317357" cy="2002572"/>
            <a:chOff x="2059022" y="2206638"/>
            <a:chExt cx="1523094" cy="13161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C23E83-0009-4CD1-934A-91E6D992D946}"/>
                </a:ext>
              </a:extLst>
            </p:cNvPr>
            <p:cNvSpPr/>
            <p:nvPr/>
          </p:nvSpPr>
          <p:spPr>
            <a:xfrm>
              <a:off x="2283148" y="2938991"/>
              <a:ext cx="862262" cy="565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isometricLeftDown"/>
              <a:lightRig rig="threePt" dir="t"/>
            </a:scene3d>
            <a:sp3d extrusionH="1295400" prstMaterial="legacyWireframe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picture containing photo, black, bottle, sitting&#10;&#10;Description automatically generated">
              <a:extLst>
                <a:ext uri="{FF2B5EF4-FFF2-40B4-BE49-F238E27FC236}">
                  <a16:creationId xmlns:a16="http://schemas.microsoft.com/office/drawing/2014/main" id="{8689453C-A08B-493E-9673-2C2DA61F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562" y="2660575"/>
              <a:ext cx="862262" cy="862262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038ACB9-88A8-42D4-9461-40ACE6B4A1FC}"/>
                </a:ext>
              </a:extLst>
            </p:cNvPr>
            <p:cNvGrpSpPr/>
            <p:nvPr/>
          </p:nvGrpSpPr>
          <p:grpSpPr>
            <a:xfrm>
              <a:off x="2653128" y="2950500"/>
              <a:ext cx="727421" cy="478517"/>
              <a:chOff x="7435419" y="4093013"/>
              <a:chExt cx="1053532" cy="6930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6FEB60B-1087-40DD-A3A8-A6520CCE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419" y="4093013"/>
                <a:ext cx="525101" cy="3094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FE162B3-AE0F-4E35-8522-AF46CBE7FD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0" y="4093013"/>
                <a:ext cx="528431" cy="3255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FBD44C-575E-402F-959F-ADFEEB0D0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2" y="4402449"/>
                <a:ext cx="0" cy="38360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72D4020-3F44-4156-BB7A-1A7D2000AB29}"/>
                </a:ext>
              </a:extLst>
            </p:cNvPr>
            <p:cNvGrpSpPr/>
            <p:nvPr/>
          </p:nvGrpSpPr>
          <p:grpSpPr>
            <a:xfrm>
              <a:off x="2301869" y="2330463"/>
              <a:ext cx="706110" cy="454531"/>
              <a:chOff x="2334020" y="3381680"/>
              <a:chExt cx="706110" cy="454531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AAD00D-9DF1-40CF-9E5C-AC2D140C0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4020" y="372894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E99E3C0-AF25-417C-B7FE-A93A2B9A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1683" y="3381680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83B1ED-7CEE-482A-AA5D-F47CF9841471}"/>
                  </a:ext>
                </a:extLst>
              </p:cNvPr>
              <p:cNvCxnSpPr/>
              <p:nvPr/>
            </p:nvCxnSpPr>
            <p:spPr>
              <a:xfrm flipV="1">
                <a:off x="2403906" y="3435312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3FDD7F-1C25-4F18-BB0E-DC55B40F6680}"/>
                  </a:ext>
                </a:extLst>
              </p:cNvPr>
              <p:cNvSpPr txBox="1"/>
              <p:nvPr/>
            </p:nvSpPr>
            <p:spPr>
              <a:xfrm rot="19800000">
                <a:off x="2498010" y="3477911"/>
                <a:ext cx="358158" cy="2225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8E815E-EE7C-4C9A-BBD4-FFC94A39BD6D}"/>
                </a:ext>
              </a:extLst>
            </p:cNvPr>
            <p:cNvGrpSpPr/>
            <p:nvPr/>
          </p:nvGrpSpPr>
          <p:grpSpPr>
            <a:xfrm rot="3572493">
              <a:off x="3001796" y="2332428"/>
              <a:ext cx="706109" cy="454530"/>
              <a:chOff x="2330945" y="3394961"/>
              <a:chExt cx="706109" cy="45453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0F056-0FB9-4738-ADF3-2F113B0FD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0945" y="374222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C975FD1-F886-4EF3-A056-BC23843E5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8607" y="3394961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4129634-7B14-4521-B6E2-045AD64B51DA}"/>
                  </a:ext>
                </a:extLst>
              </p:cNvPr>
              <p:cNvCxnSpPr/>
              <p:nvPr/>
            </p:nvCxnSpPr>
            <p:spPr>
              <a:xfrm flipV="1">
                <a:off x="2400831" y="3448592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30EE80-E8B6-404C-BD62-D7AFF4E434EE}"/>
                  </a:ext>
                </a:extLst>
              </p:cNvPr>
              <p:cNvSpPr txBox="1"/>
              <p:nvPr/>
            </p:nvSpPr>
            <p:spPr>
              <a:xfrm rot="19828435">
                <a:off x="2473786" y="3470113"/>
                <a:ext cx="427405" cy="2225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52A4AD-1A31-4ECD-9E6A-90D5073D6045}"/>
                </a:ext>
              </a:extLst>
            </p:cNvPr>
            <p:cNvGrpSpPr/>
            <p:nvPr/>
          </p:nvGrpSpPr>
          <p:grpSpPr>
            <a:xfrm>
              <a:off x="2204813" y="2825458"/>
              <a:ext cx="187960" cy="453591"/>
              <a:chOff x="6530340" y="3531897"/>
              <a:chExt cx="137160" cy="491154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86FA8B1-96DE-47F6-A8DD-BCE806061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3531897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D79FA0-A713-4B92-ACD4-EC0B3B9067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4023051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FE016F6-04A3-4A24-8F42-5EEBF4ED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8920" y="3544541"/>
                <a:ext cx="0" cy="4785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6CA6320-A7CB-47CC-9AFA-5CAC569B7C0B}"/>
                </a:ext>
              </a:extLst>
            </p:cNvPr>
            <p:cNvSpPr/>
            <p:nvPr/>
          </p:nvSpPr>
          <p:spPr>
            <a:xfrm>
              <a:off x="2204813" y="2975656"/>
              <a:ext cx="123825" cy="155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524D75-4CFC-4103-9AC3-753DED6E4377}"/>
                </a:ext>
              </a:extLst>
            </p:cNvPr>
            <p:cNvSpPr txBox="1"/>
            <p:nvPr/>
          </p:nvSpPr>
          <p:spPr>
            <a:xfrm>
              <a:off x="2059022" y="2941308"/>
              <a:ext cx="349374" cy="22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50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516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34</a:t>
            </a:fld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9361B05-3ACA-41D6-B94B-AD56D116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39" y="1591729"/>
            <a:ext cx="2330427" cy="2043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09E4C8-390E-4CDB-9956-A23F626E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1" y="4074300"/>
            <a:ext cx="2330427" cy="20431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89A021A-938A-48C3-A4B4-34888075F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868" y="1591729"/>
            <a:ext cx="2330427" cy="20431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EA0C44-206E-4450-A706-79638DC4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68" y="4074300"/>
            <a:ext cx="2330427" cy="20431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08085E-C538-4226-8B94-61425A90F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39" y="4074300"/>
            <a:ext cx="2330427" cy="204311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F990AB9-D509-473C-9BDA-1BD6596B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671" y="1591729"/>
            <a:ext cx="2330427" cy="20431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5F5D0F0-FBC2-4202-ABF3-86B8918DD084}"/>
              </a:ext>
            </a:extLst>
          </p:cNvPr>
          <p:cNvSpPr txBox="1"/>
          <p:nvPr/>
        </p:nvSpPr>
        <p:spPr>
          <a:xfrm>
            <a:off x="2485286" y="3580255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Source</a:t>
            </a:r>
            <a:endParaRPr lang="en-US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40E6B-A459-407D-9BDC-C1A35CE7CD3F}"/>
              </a:ext>
            </a:extLst>
          </p:cNvPr>
          <p:cNvSpPr txBox="1"/>
          <p:nvPr/>
        </p:nvSpPr>
        <p:spPr>
          <a:xfrm>
            <a:off x="2485286" y="6125517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Target</a:t>
            </a:r>
            <a:endParaRPr lang="en-US" sz="2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735B33-2044-43C2-AC4C-9F676BE78802}"/>
              </a:ext>
            </a:extLst>
          </p:cNvPr>
          <p:cNvSpPr txBox="1"/>
          <p:nvPr/>
        </p:nvSpPr>
        <p:spPr>
          <a:xfrm>
            <a:off x="5341089" y="3580255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FLASH</a:t>
            </a:r>
            <a:endParaRPr lang="en-US" sz="24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3B5AC5-AABD-480C-86AB-D42CADA7DF38}"/>
              </a:ext>
            </a:extLst>
          </p:cNvPr>
          <p:cNvSpPr txBox="1"/>
          <p:nvPr/>
        </p:nvSpPr>
        <p:spPr>
          <a:xfrm>
            <a:off x="5213249" y="6125517"/>
            <a:ext cx="152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 (TV)</a:t>
            </a:r>
            <a:endParaRPr lang="en-US" sz="2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9AC61AF-70C6-4759-9684-2D5FD636493B}"/>
              </a:ext>
            </a:extLst>
          </p:cNvPr>
          <p:cNvSpPr txBox="1"/>
          <p:nvPr/>
        </p:nvSpPr>
        <p:spPr>
          <a:xfrm>
            <a:off x="8116744" y="3580255"/>
            <a:ext cx="172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Ours (TGV)</a:t>
            </a:r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8EEE-5BD9-4D69-9AE7-81F4A5C81119}"/>
              </a:ext>
            </a:extLst>
          </p:cNvPr>
          <p:cNvSpPr txBox="1"/>
          <p:nvPr/>
        </p:nvSpPr>
        <p:spPr>
          <a:xfrm>
            <a:off x="7917319" y="6125517"/>
            <a:ext cx="21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Ours (BM3D)</a:t>
            </a:r>
            <a:endParaRPr lang="en-US" sz="24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3BF044-204F-4AF7-AC43-6371C4D745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7201" y="925096"/>
            <a:ext cx="9892699" cy="519112"/>
          </a:xfrm>
        </p:spPr>
        <p:txBody>
          <a:bodyPr/>
          <a:lstStyle/>
          <a:p>
            <a:r>
              <a:rPr lang="en-US" altLang="zh-CN" dirty="0"/>
              <a:t>Propagated placental segments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5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35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3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odel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more flexibility to allow arbitrary denoising algorithm integrated with the registration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5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odel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more flexibility to allow arbitrary denoising algorithm integrated with the registration task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 to implement and robust to 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38</a:t>
            </a:fld>
            <a:endParaRPr 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CEA76907-2DDF-4A4A-9D72-5854851A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6" y="4627322"/>
            <a:ext cx="2094153" cy="20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A583F5-F948-4348-B346-A6DC7E56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332" y="4618113"/>
            <a:ext cx="2103362" cy="21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01B44-48C3-4A9D-90EF-59C7CA27CA13}"/>
              </a:ext>
            </a:extLst>
          </p:cNvPr>
          <p:cNvSpPr txBox="1"/>
          <p:nvPr/>
        </p:nvSpPr>
        <p:spPr>
          <a:xfrm>
            <a:off x="1043202" y="419031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Paper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FEB50-0177-4017-A71F-8645E01D7F09}"/>
              </a:ext>
            </a:extLst>
          </p:cNvPr>
          <p:cNvSpPr txBox="1"/>
          <p:nvPr/>
        </p:nvSpPr>
        <p:spPr>
          <a:xfrm>
            <a:off x="10151338" y="419031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Slides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8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" y="282875"/>
            <a:ext cx="11487665" cy="582098"/>
          </a:xfrm>
        </p:spPr>
        <p:txBody>
          <a:bodyPr/>
          <a:lstStyle/>
          <a:p>
            <a:r>
              <a:rPr lang="en-US"/>
              <a:t>Motion Correction</a:t>
            </a:r>
            <a:r>
              <a:rPr lang="en-US" altLang="zh-CN"/>
              <a:t> for </a:t>
            </a:r>
            <a:r>
              <a:rPr lang="en-US"/>
              <a:t>DW-MRI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5730" y="5948005"/>
            <a:ext cx="6620956" cy="45402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Higher b-value -&gt; stronger noise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8" y="1250017"/>
            <a:ext cx="2046034" cy="2046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250017"/>
            <a:ext cx="2046034" cy="204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7" y="3517133"/>
            <a:ext cx="2045827" cy="20458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3516927"/>
            <a:ext cx="2046034" cy="2046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2B41F-9AE0-4888-9951-0484F6B612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64" y="1239767"/>
            <a:ext cx="4364498" cy="4323193"/>
          </a:xfrm>
          <a:prstGeom prst="rect">
            <a:avLst/>
          </a:prstGeom>
        </p:spPr>
      </p:pic>
      <p:pic>
        <p:nvPicPr>
          <p:cNvPr id="25" name="Graphic 24" descr="Pregnant lady">
            <a:extLst>
              <a:ext uri="{FF2B5EF4-FFF2-40B4-BE49-F238E27FC236}">
                <a16:creationId xmlns:a16="http://schemas.microsoft.com/office/drawing/2014/main" id="{DD51AE56-50F0-4D1E-B448-E10891C75B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576" y="1522728"/>
            <a:ext cx="1104499" cy="11044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D30BD-C791-4BF2-A335-23EFD15A668E}"/>
              </a:ext>
            </a:extLst>
          </p:cNvPr>
          <p:cNvSpPr/>
          <p:nvPr/>
        </p:nvSpPr>
        <p:spPr>
          <a:xfrm>
            <a:off x="327453" y="2627227"/>
            <a:ext cx="1272747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26449-BA90-4C43-97DA-6CD8C328B400}"/>
                  </a:ext>
                </a:extLst>
              </p:cNvPr>
              <p:cNvSpPr txBox="1"/>
              <p:nvPr/>
            </p:nvSpPr>
            <p:spPr>
              <a:xfrm>
                <a:off x="2299780" y="351692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26449-BA90-4C43-97DA-6CD8C328B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780" y="351692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C185F9-4524-46B0-A43E-4A8910DDC9ED}"/>
                  </a:ext>
                </a:extLst>
              </p:cNvPr>
              <p:cNvSpPr txBox="1"/>
              <p:nvPr/>
            </p:nvSpPr>
            <p:spPr>
              <a:xfrm>
                <a:off x="4723018" y="351692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C185F9-4524-46B0-A43E-4A8910DD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351692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68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Motion Correction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placental </a:t>
            </a:r>
            <a:r>
              <a:rPr lang="en-US" altLang="zh-CN" dirty="0">
                <a:solidFill>
                  <a:schemeClr val="accent1"/>
                </a:solidFill>
              </a:rPr>
              <a:t>DW-</a:t>
            </a:r>
            <a:r>
              <a:rPr lang="en-US" dirty="0">
                <a:solidFill>
                  <a:schemeClr val="accent1"/>
                </a:solidFill>
              </a:rPr>
              <a:t>MR images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containing </a:t>
            </a:r>
            <a:r>
              <a:rPr lang="en-US" dirty="0">
                <a:solidFill>
                  <a:schemeClr val="accent1"/>
                </a:solidFill>
              </a:rPr>
              <a:t>severe noise</a:t>
            </a:r>
          </a:p>
        </p:txBody>
      </p:sp>
    </p:spTree>
    <p:extLst>
      <p:ext uri="{BB962C8B-B14F-4D97-AF65-F5344CB8AC3E}">
        <p14:creationId xmlns:p14="http://schemas.microsoft.com/office/powerpoint/2010/main" val="376464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Motion Correction for placental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DW-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 images containing severe noise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dirty="0">
                <a:solidFill>
                  <a:schemeClr val="accent1"/>
                </a:solidFill>
              </a:rPr>
              <a:t>noise-robust registration framework</a:t>
            </a:r>
            <a:endParaRPr lang="en-US" strike="sngStrik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2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Traditional registration methods fail </a:t>
            </a:r>
            <a:r>
              <a:rPr lang="en-US" dirty="0">
                <a:solidFill>
                  <a:schemeClr val="tx1"/>
                </a:solidFill>
              </a:rPr>
              <a:t>due to severe noises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2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r>
              <a:rPr lang="en-US" dirty="0"/>
              <a:t>Traditional </a:t>
            </a:r>
            <a:r>
              <a:rPr lang="en-US" dirty="0">
                <a:solidFill>
                  <a:schemeClr val="tx1"/>
                </a:solidFill>
              </a:rPr>
              <a:t>registration methods </a:t>
            </a:r>
            <a:r>
              <a:rPr lang="en-US" dirty="0"/>
              <a:t>fail </a:t>
            </a:r>
            <a:r>
              <a:rPr lang="en-US" dirty="0">
                <a:solidFill>
                  <a:schemeClr val="tx1"/>
                </a:solidFill>
              </a:rPr>
              <a:t>due to severe noises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Explicit </a:t>
            </a:r>
            <a:r>
              <a:rPr lang="en-US" dirty="0">
                <a:solidFill>
                  <a:schemeClr val="accent1"/>
                </a:solidFill>
              </a:rPr>
              <a:t>objective function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optimization is </a:t>
            </a:r>
            <a:r>
              <a:rPr lang="en-US" dirty="0">
                <a:solidFill>
                  <a:schemeClr val="accent1"/>
                </a:solidFill>
              </a:rPr>
              <a:t>unclear</a:t>
            </a:r>
          </a:p>
        </p:txBody>
      </p:sp>
    </p:spTree>
    <p:extLst>
      <p:ext uri="{BB962C8B-B14F-4D97-AF65-F5344CB8AC3E}">
        <p14:creationId xmlns:p14="http://schemas.microsoft.com/office/powerpoint/2010/main" val="375208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9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1134</Words>
  <Application>Microsoft Office PowerPoint</Application>
  <PresentationFormat>Widescreen</PresentationFormat>
  <Paragraphs>388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Plug-and-Play Priors for Reconstruction-based  Placental Image Registration (PnP-RR)</vt:lpstr>
      <vt:lpstr>Monitoring Pregnancy Health through Diffusion-weighted MRI (DW-MRI)</vt:lpstr>
      <vt:lpstr>Motion Correction for DW-MRI</vt:lpstr>
      <vt:lpstr>Motion Correction for DW-MRI</vt:lpstr>
      <vt:lpstr>Goal</vt:lpstr>
      <vt:lpstr>Goal</vt:lpstr>
      <vt:lpstr>Challenges</vt:lpstr>
      <vt:lpstr>Challenges</vt:lpstr>
      <vt:lpstr>Outline</vt:lpstr>
      <vt:lpstr>Outline</vt:lpstr>
      <vt:lpstr>Background: Image registration </vt:lpstr>
      <vt:lpstr>Background: Image registration </vt:lpstr>
      <vt:lpstr>Outline</vt:lpstr>
      <vt:lpstr>Related Work</vt:lpstr>
      <vt:lpstr>Related Work</vt:lpstr>
      <vt:lpstr>Related Work</vt:lpstr>
      <vt:lpstr>Related Work</vt:lpstr>
      <vt:lpstr>Outline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Outline</vt:lpstr>
      <vt:lpstr>Experiments</vt:lpstr>
      <vt:lpstr>Results</vt:lpstr>
      <vt:lpstr>Results</vt:lpstr>
      <vt:lpstr>Results</vt:lpstr>
      <vt:lpstr>Results</vt:lpstr>
      <vt:lpstr>Outline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Xing, Jerry</dc:creator>
  <cp:lastModifiedBy>Jerry Xing</cp:lastModifiedBy>
  <cp:revision>1</cp:revision>
  <dcterms:created xsi:type="dcterms:W3CDTF">2019-10-04T12:52:24Z</dcterms:created>
  <dcterms:modified xsi:type="dcterms:W3CDTF">2019-10-09T17:50:41Z</dcterms:modified>
</cp:coreProperties>
</file>